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sldIdLst>
    <p:sldId id="266" r:id="rId5"/>
    <p:sldId id="270" r:id="rId6"/>
    <p:sldId id="276" r:id="rId7"/>
    <p:sldId id="272" r:id="rId8"/>
    <p:sldId id="278" r:id="rId9"/>
    <p:sldId id="274" r:id="rId10"/>
    <p:sldId id="271" r:id="rId11"/>
    <p:sldId id="273" r:id="rId12"/>
    <p:sldId id="283" r:id="rId13"/>
    <p:sldId id="281" r:id="rId14"/>
    <p:sldId id="279" r:id="rId15"/>
    <p:sldId id="267" r:id="rId16"/>
    <p:sldId id="287" r:id="rId17"/>
    <p:sldId id="288" r:id="rId18"/>
    <p:sldId id="289" r:id="rId19"/>
    <p:sldId id="291" r:id="rId20"/>
    <p:sldId id="290" r:id="rId21"/>
    <p:sldId id="294" r:id="rId22"/>
    <p:sldId id="286" r:id="rId23"/>
    <p:sldId id="292" r:id="rId24"/>
    <p:sldId id="293" r:id="rId25"/>
    <p:sldId id="285" r:id="rId26"/>
    <p:sldId id="295" r:id="rId27"/>
    <p:sldId id="296" r:id="rId28"/>
    <p:sldId id="284" r:id="rId29"/>
    <p:sldId id="297" r:id="rId30"/>
    <p:sldId id="26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CA26B1-D4CE-446E-82C6-14C4ADF1CD9B}" v="821" dt="2022-03-01T20:58:09.4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Lio Chin Siu" userId="316b91159288f346" providerId="LiveId" clId="{CA497681-CF4C-46C1-8CCC-276BC7CB99D3}"/>
    <pc:docChg chg="undo custSel addSld delSld modSld sldOrd modMainMaster modSection">
      <pc:chgData name="Matthew Lio Chin Siu" userId="316b91159288f346" providerId="LiveId" clId="{CA497681-CF4C-46C1-8CCC-276BC7CB99D3}" dt="2022-02-28T16:39:15.537" v="3589" actId="20577"/>
      <pc:docMkLst>
        <pc:docMk/>
      </pc:docMkLst>
      <pc:sldChg chg="modTransition">
        <pc:chgData name="Matthew Lio Chin Siu" userId="316b91159288f346" providerId="LiveId" clId="{CA497681-CF4C-46C1-8CCC-276BC7CB99D3}" dt="2022-02-28T16:29:33.445" v="3459"/>
        <pc:sldMkLst>
          <pc:docMk/>
          <pc:sldMk cId="824417123" sldId="257"/>
        </pc:sldMkLst>
      </pc:sldChg>
      <pc:sldChg chg="addSp delSp modSp modTransition">
        <pc:chgData name="Matthew Lio Chin Siu" userId="316b91159288f346" providerId="LiveId" clId="{CA497681-CF4C-46C1-8CCC-276BC7CB99D3}" dt="2022-02-28T16:29:33.445" v="3459"/>
        <pc:sldMkLst>
          <pc:docMk/>
          <pc:sldMk cId="745576192" sldId="266"/>
        </pc:sldMkLst>
        <pc:picChg chg="add del mod">
          <ac:chgData name="Matthew Lio Chin Siu" userId="316b91159288f346" providerId="LiveId" clId="{CA497681-CF4C-46C1-8CCC-276BC7CB99D3}" dt="2022-02-28T12:29:47.169" v="1131" actId="1076"/>
          <ac:picMkLst>
            <pc:docMk/>
            <pc:sldMk cId="745576192" sldId="266"/>
            <ac:picMk id="4" creationId="{CD05D280-7DFD-4D90-8E5E-6A120C5413B0}"/>
          </ac:picMkLst>
        </pc:picChg>
        <pc:picChg chg="add mod">
          <ac:chgData name="Matthew Lio Chin Siu" userId="316b91159288f346" providerId="LiveId" clId="{CA497681-CF4C-46C1-8CCC-276BC7CB99D3}" dt="2022-02-28T12:29:58.181" v="1133" actId="1076"/>
          <ac:picMkLst>
            <pc:docMk/>
            <pc:sldMk cId="745576192" sldId="266"/>
            <ac:picMk id="9" creationId="{90F45E91-D661-4564-8432-ED38D8249779}"/>
          </ac:picMkLst>
        </pc:picChg>
        <pc:picChg chg="del">
          <ac:chgData name="Matthew Lio Chin Siu" userId="316b91159288f346" providerId="LiveId" clId="{CA497681-CF4C-46C1-8CCC-276BC7CB99D3}" dt="2022-02-28T12:29:14.304" v="1124" actId="478"/>
          <ac:picMkLst>
            <pc:docMk/>
            <pc:sldMk cId="745576192" sldId="266"/>
            <ac:picMk id="1026" creationId="{8D87921B-9B49-4446-8555-277B131470A9}"/>
          </ac:picMkLst>
        </pc:picChg>
      </pc:sldChg>
      <pc:sldChg chg="modTransition">
        <pc:chgData name="Matthew Lio Chin Siu" userId="316b91159288f346" providerId="LiveId" clId="{CA497681-CF4C-46C1-8CCC-276BC7CB99D3}" dt="2022-02-28T16:29:33.445" v="3459"/>
        <pc:sldMkLst>
          <pc:docMk/>
          <pc:sldMk cId="548881344" sldId="267"/>
        </pc:sldMkLst>
      </pc:sldChg>
      <pc:sldChg chg="addSp modSp modTransition">
        <pc:chgData name="Matthew Lio Chin Siu" userId="316b91159288f346" providerId="LiveId" clId="{CA497681-CF4C-46C1-8CCC-276BC7CB99D3}" dt="2022-02-28T16:36:26.937" v="3581" actId="1076"/>
        <pc:sldMkLst>
          <pc:docMk/>
          <pc:sldMk cId="1252151374" sldId="268"/>
        </pc:sldMkLst>
        <pc:picChg chg="add mod">
          <ac:chgData name="Matthew Lio Chin Siu" userId="316b91159288f346" providerId="LiveId" clId="{CA497681-CF4C-46C1-8CCC-276BC7CB99D3}" dt="2022-02-28T16:36:26.937" v="3581" actId="1076"/>
          <ac:picMkLst>
            <pc:docMk/>
            <pc:sldMk cId="1252151374" sldId="268"/>
            <ac:picMk id="6146" creationId="{058359EB-161E-4201-BF41-42EEDBEE2F54}"/>
          </ac:picMkLst>
        </pc:picChg>
      </pc:sldChg>
      <pc:sldChg chg="addSp delSp modSp mod modTransition chgLayout">
        <pc:chgData name="Matthew Lio Chin Siu" userId="316b91159288f346" providerId="LiveId" clId="{CA497681-CF4C-46C1-8CCC-276BC7CB99D3}" dt="2022-02-28T16:29:33.445" v="3459"/>
        <pc:sldMkLst>
          <pc:docMk/>
          <pc:sldMk cId="3194766031" sldId="269"/>
        </pc:sldMkLst>
        <pc:spChg chg="add del mod ord">
          <ac:chgData name="Matthew Lio Chin Siu" userId="316b91159288f346" providerId="LiveId" clId="{CA497681-CF4C-46C1-8CCC-276BC7CB99D3}" dt="2022-02-28T12:33:25.353" v="1168" actId="478"/>
          <ac:spMkLst>
            <pc:docMk/>
            <pc:sldMk cId="3194766031" sldId="269"/>
            <ac:spMk id="2" creationId="{7A4A81A5-BDD3-4285-A158-C1801D5DE59B}"/>
          </ac:spMkLst>
        </pc:spChg>
        <pc:spChg chg="mod ord">
          <ac:chgData name="Matthew Lio Chin Siu" userId="316b91159288f346" providerId="LiveId" clId="{CA497681-CF4C-46C1-8CCC-276BC7CB99D3}" dt="2022-02-28T12:33:31.541" v="1208" actId="1036"/>
          <ac:spMkLst>
            <pc:docMk/>
            <pc:sldMk cId="3194766031" sldId="269"/>
            <ac:spMk id="12" creationId="{BC5C14BD-A14C-434F-A9AF-42FD5D915DD9}"/>
          </ac:spMkLst>
        </pc:spChg>
        <pc:picChg chg="mod">
          <ac:chgData name="Matthew Lio Chin Siu" userId="316b91159288f346" providerId="LiveId" clId="{CA497681-CF4C-46C1-8CCC-276BC7CB99D3}" dt="2022-02-28T12:33:20.338" v="1167" actId="14100"/>
          <ac:picMkLst>
            <pc:docMk/>
            <pc:sldMk cId="3194766031" sldId="269"/>
            <ac:picMk id="11" creationId="{BBD10858-5A0F-4C14-835B-700B7F7F1E78}"/>
          </ac:picMkLst>
        </pc:picChg>
      </pc:sldChg>
      <pc:sldChg chg="addSp delSp modSp new mod modTransition modClrScheme chgLayout">
        <pc:chgData name="Matthew Lio Chin Siu" userId="316b91159288f346" providerId="LiveId" clId="{CA497681-CF4C-46C1-8CCC-276BC7CB99D3}" dt="2022-02-28T16:29:33.445" v="3459"/>
        <pc:sldMkLst>
          <pc:docMk/>
          <pc:sldMk cId="1071230824" sldId="270"/>
        </pc:sldMkLst>
        <pc:spChg chg="del mod ord">
          <ac:chgData name="Matthew Lio Chin Siu" userId="316b91159288f346" providerId="LiveId" clId="{CA497681-CF4C-46C1-8CCC-276BC7CB99D3}" dt="2022-02-28T11:11:53.261" v="1" actId="700"/>
          <ac:spMkLst>
            <pc:docMk/>
            <pc:sldMk cId="1071230824" sldId="270"/>
            <ac:spMk id="2" creationId="{64B8774B-6321-4942-A31B-2BCBABD4527D}"/>
          </ac:spMkLst>
        </pc:spChg>
        <pc:spChg chg="del mod ord">
          <ac:chgData name="Matthew Lio Chin Siu" userId="316b91159288f346" providerId="LiveId" clId="{CA497681-CF4C-46C1-8CCC-276BC7CB99D3}" dt="2022-02-28T11:11:53.261" v="1" actId="700"/>
          <ac:spMkLst>
            <pc:docMk/>
            <pc:sldMk cId="1071230824" sldId="270"/>
            <ac:spMk id="3" creationId="{18375562-7D85-4948-96EC-588B2795ECD4}"/>
          </ac:spMkLst>
        </pc:spChg>
        <pc:spChg chg="add mod ord">
          <ac:chgData name="Matthew Lio Chin Siu" userId="316b91159288f346" providerId="LiveId" clId="{CA497681-CF4C-46C1-8CCC-276BC7CB99D3}" dt="2022-02-28T11:13:22.009" v="22" actId="700"/>
          <ac:spMkLst>
            <pc:docMk/>
            <pc:sldMk cId="1071230824" sldId="270"/>
            <ac:spMk id="4" creationId="{1A072C00-926B-42A9-95CC-4E909EF7B903}"/>
          </ac:spMkLst>
        </pc:spChg>
        <pc:spChg chg="add del mod ord">
          <ac:chgData name="Matthew Lio Chin Siu" userId="316b91159288f346" providerId="LiveId" clId="{CA497681-CF4C-46C1-8CCC-276BC7CB99D3}" dt="2022-02-28T11:13:22.009" v="22" actId="700"/>
          <ac:spMkLst>
            <pc:docMk/>
            <pc:sldMk cId="1071230824" sldId="270"/>
            <ac:spMk id="5" creationId="{CAC1B02B-8CEF-43E5-AEB2-B89D247CF2D2}"/>
          </ac:spMkLst>
        </pc:spChg>
        <pc:spChg chg="add del mod ord">
          <ac:chgData name="Matthew Lio Chin Siu" userId="316b91159288f346" providerId="LiveId" clId="{CA497681-CF4C-46C1-8CCC-276BC7CB99D3}" dt="2022-02-28T11:13:22.009" v="22" actId="700"/>
          <ac:spMkLst>
            <pc:docMk/>
            <pc:sldMk cId="1071230824" sldId="270"/>
            <ac:spMk id="6" creationId="{25C640C0-4602-48F1-8EB2-23D86E6ED0EE}"/>
          </ac:spMkLst>
        </pc:spChg>
        <pc:spChg chg="add del mod ord">
          <ac:chgData name="Matthew Lio Chin Siu" userId="316b91159288f346" providerId="LiveId" clId="{CA497681-CF4C-46C1-8CCC-276BC7CB99D3}" dt="2022-02-28T11:34:16.699" v="472" actId="478"/>
          <ac:spMkLst>
            <pc:docMk/>
            <pc:sldMk cId="1071230824" sldId="270"/>
            <ac:spMk id="7" creationId="{F5DAC7EA-D0B7-417B-83FA-6CE6FA03CC90}"/>
          </ac:spMkLst>
        </pc:spChg>
        <pc:spChg chg="mod">
          <ac:chgData name="Matthew Lio Chin Siu" userId="316b91159288f346" providerId="LiveId" clId="{CA497681-CF4C-46C1-8CCC-276BC7CB99D3}" dt="2022-02-28T11:15:50.462" v="72"/>
          <ac:spMkLst>
            <pc:docMk/>
            <pc:sldMk cId="1071230824" sldId="270"/>
            <ac:spMk id="9" creationId="{6BD8325E-8440-4AF0-9DDA-2CA8E5C56959}"/>
          </ac:spMkLst>
        </pc:spChg>
        <pc:spChg chg="mod">
          <ac:chgData name="Matthew Lio Chin Siu" userId="316b91159288f346" providerId="LiveId" clId="{CA497681-CF4C-46C1-8CCC-276BC7CB99D3}" dt="2022-02-28T11:15:50.462" v="72"/>
          <ac:spMkLst>
            <pc:docMk/>
            <pc:sldMk cId="1071230824" sldId="270"/>
            <ac:spMk id="10" creationId="{BB39764D-2198-42F4-B590-5BD8E4E6B570}"/>
          </ac:spMkLst>
        </pc:spChg>
        <pc:spChg chg="mod">
          <ac:chgData name="Matthew Lio Chin Siu" userId="316b91159288f346" providerId="LiveId" clId="{CA497681-CF4C-46C1-8CCC-276BC7CB99D3}" dt="2022-02-28T11:30:29.437" v="291" actId="20577"/>
          <ac:spMkLst>
            <pc:docMk/>
            <pc:sldMk cId="1071230824" sldId="270"/>
            <ac:spMk id="12" creationId="{0783DF08-D97F-4326-9554-4BE4BEC4B8B4}"/>
          </ac:spMkLst>
        </pc:spChg>
        <pc:spChg chg="mod">
          <ac:chgData name="Matthew Lio Chin Siu" userId="316b91159288f346" providerId="LiveId" clId="{CA497681-CF4C-46C1-8CCC-276BC7CB99D3}" dt="2022-02-28T11:29:23.815" v="246" actId="255"/>
          <ac:spMkLst>
            <pc:docMk/>
            <pc:sldMk cId="1071230824" sldId="270"/>
            <ac:spMk id="13" creationId="{8BE0D91C-1AE6-4CBA-8BD1-C82E78960DF1}"/>
          </ac:spMkLst>
        </pc:spChg>
        <pc:spChg chg="mod">
          <ac:chgData name="Matthew Lio Chin Siu" userId="316b91159288f346" providerId="LiveId" clId="{CA497681-CF4C-46C1-8CCC-276BC7CB99D3}" dt="2022-02-28T11:31:19.850" v="339" actId="20577"/>
          <ac:spMkLst>
            <pc:docMk/>
            <pc:sldMk cId="1071230824" sldId="270"/>
            <ac:spMk id="15" creationId="{1956B5B3-7B26-46F5-BD5B-98448DF3F0C9}"/>
          </ac:spMkLst>
        </pc:spChg>
        <pc:spChg chg="mod">
          <ac:chgData name="Matthew Lio Chin Siu" userId="316b91159288f346" providerId="LiveId" clId="{CA497681-CF4C-46C1-8CCC-276BC7CB99D3}" dt="2022-02-28T11:29:28.645" v="247" actId="255"/>
          <ac:spMkLst>
            <pc:docMk/>
            <pc:sldMk cId="1071230824" sldId="270"/>
            <ac:spMk id="16" creationId="{806D0945-4C8B-4B94-A3A5-6B66F296A197}"/>
          </ac:spMkLst>
        </pc:spChg>
        <pc:spChg chg="mod">
          <ac:chgData name="Matthew Lio Chin Siu" userId="316b91159288f346" providerId="LiveId" clId="{CA497681-CF4C-46C1-8CCC-276BC7CB99D3}" dt="2022-02-28T11:32:12.976" v="405" actId="20577"/>
          <ac:spMkLst>
            <pc:docMk/>
            <pc:sldMk cId="1071230824" sldId="270"/>
            <ac:spMk id="18" creationId="{FBEA5703-DC6C-4F5E-B840-F1D7D8363E37}"/>
          </ac:spMkLst>
        </pc:spChg>
        <pc:spChg chg="mod">
          <ac:chgData name="Matthew Lio Chin Siu" userId="316b91159288f346" providerId="LiveId" clId="{CA497681-CF4C-46C1-8CCC-276BC7CB99D3}" dt="2022-02-28T11:29:34.318" v="249" actId="122"/>
          <ac:spMkLst>
            <pc:docMk/>
            <pc:sldMk cId="1071230824" sldId="270"/>
            <ac:spMk id="19" creationId="{A348C289-4B41-4218-8D48-9CC7296C71DD}"/>
          </ac:spMkLst>
        </pc:spChg>
        <pc:spChg chg="mod">
          <ac:chgData name="Matthew Lio Chin Siu" userId="316b91159288f346" providerId="LiveId" clId="{CA497681-CF4C-46C1-8CCC-276BC7CB99D3}" dt="2022-02-28T11:34:04.452" v="471" actId="20577"/>
          <ac:spMkLst>
            <pc:docMk/>
            <pc:sldMk cId="1071230824" sldId="270"/>
            <ac:spMk id="21" creationId="{A1199624-41BC-49F7-AB1B-34A4EDF46A65}"/>
          </ac:spMkLst>
        </pc:spChg>
        <pc:spChg chg="mod">
          <ac:chgData name="Matthew Lio Chin Siu" userId="316b91159288f346" providerId="LiveId" clId="{CA497681-CF4C-46C1-8CCC-276BC7CB99D3}" dt="2022-02-28T11:29:40.095" v="251" actId="255"/>
          <ac:spMkLst>
            <pc:docMk/>
            <pc:sldMk cId="1071230824" sldId="270"/>
            <ac:spMk id="22" creationId="{D6D3EFEF-5EF0-446B-BEB3-DE8388932F98}"/>
          </ac:spMkLst>
        </pc:spChg>
        <pc:spChg chg="add del mod">
          <ac:chgData name="Matthew Lio Chin Siu" userId="316b91159288f346" providerId="LiveId" clId="{CA497681-CF4C-46C1-8CCC-276BC7CB99D3}" dt="2022-02-28T11:28:37.660" v="207"/>
          <ac:spMkLst>
            <pc:docMk/>
            <pc:sldMk cId="1071230824" sldId="270"/>
            <ac:spMk id="23" creationId="{8957939D-B80D-4EEB-B6AD-2A76B9BB2B5F}"/>
          </ac:spMkLst>
        </pc:spChg>
        <pc:spChg chg="add del mod">
          <ac:chgData name="Matthew Lio Chin Siu" userId="316b91159288f346" providerId="LiveId" clId="{CA497681-CF4C-46C1-8CCC-276BC7CB99D3}" dt="2022-02-28T11:34:24.814" v="473" actId="478"/>
          <ac:spMkLst>
            <pc:docMk/>
            <pc:sldMk cId="1071230824" sldId="270"/>
            <ac:spMk id="25" creationId="{11F3220F-BF90-41BF-8006-1D3C9CCB6D80}"/>
          </ac:spMkLst>
        </pc:spChg>
        <pc:grpChg chg="add del mod">
          <ac:chgData name="Matthew Lio Chin Siu" userId="316b91159288f346" providerId="LiveId" clId="{CA497681-CF4C-46C1-8CCC-276BC7CB99D3}" dt="2022-02-28T11:15:53.080" v="73"/>
          <ac:grpSpMkLst>
            <pc:docMk/>
            <pc:sldMk cId="1071230824" sldId="270"/>
            <ac:grpSpMk id="8" creationId="{B3A05387-BB78-434A-8224-E2AB32F3C926}"/>
          </ac:grpSpMkLst>
        </pc:grpChg>
        <pc:grpChg chg="add mod">
          <ac:chgData name="Matthew Lio Chin Siu" userId="316b91159288f346" providerId="LiveId" clId="{CA497681-CF4C-46C1-8CCC-276BC7CB99D3}" dt="2022-02-28T11:25:28.913" v="118" actId="14100"/>
          <ac:grpSpMkLst>
            <pc:docMk/>
            <pc:sldMk cId="1071230824" sldId="270"/>
            <ac:grpSpMk id="11" creationId="{00810400-B34C-4B63-9CD1-42423DC8D24F}"/>
          </ac:grpSpMkLst>
        </pc:grpChg>
        <pc:grpChg chg="add mod">
          <ac:chgData name="Matthew Lio Chin Siu" userId="316b91159288f346" providerId="LiveId" clId="{CA497681-CF4C-46C1-8CCC-276BC7CB99D3}" dt="2022-02-28T11:25:30.708" v="119" actId="14100"/>
          <ac:grpSpMkLst>
            <pc:docMk/>
            <pc:sldMk cId="1071230824" sldId="270"/>
            <ac:grpSpMk id="14" creationId="{07C769A8-9EAE-4932-82B9-BE32CBE37DA0}"/>
          </ac:grpSpMkLst>
        </pc:grpChg>
        <pc:grpChg chg="add mod">
          <ac:chgData name="Matthew Lio Chin Siu" userId="316b91159288f346" providerId="LiveId" clId="{CA497681-CF4C-46C1-8CCC-276BC7CB99D3}" dt="2022-02-28T11:25:33.463" v="120" actId="14100"/>
          <ac:grpSpMkLst>
            <pc:docMk/>
            <pc:sldMk cId="1071230824" sldId="270"/>
            <ac:grpSpMk id="17" creationId="{7A52C6B5-E0AD-414E-A881-BDEB6662A786}"/>
          </ac:grpSpMkLst>
        </pc:grpChg>
        <pc:grpChg chg="add mod">
          <ac:chgData name="Matthew Lio Chin Siu" userId="316b91159288f346" providerId="LiveId" clId="{CA497681-CF4C-46C1-8CCC-276BC7CB99D3}" dt="2022-02-28T11:25:49.615" v="125" actId="14100"/>
          <ac:grpSpMkLst>
            <pc:docMk/>
            <pc:sldMk cId="1071230824" sldId="270"/>
            <ac:grpSpMk id="20" creationId="{B0544230-0C9F-4596-B6F5-95152B76219B}"/>
          </ac:grpSpMkLst>
        </pc:grpChg>
      </pc:sldChg>
      <pc:sldChg chg="addSp delSp modSp new mod modTransition">
        <pc:chgData name="Matthew Lio Chin Siu" userId="316b91159288f346" providerId="LiveId" clId="{CA497681-CF4C-46C1-8CCC-276BC7CB99D3}" dt="2022-02-28T16:29:33.445" v="3459"/>
        <pc:sldMkLst>
          <pc:docMk/>
          <pc:sldMk cId="3289014484" sldId="271"/>
        </pc:sldMkLst>
        <pc:spChg chg="mod">
          <ac:chgData name="Matthew Lio Chin Siu" userId="316b91159288f346" providerId="LiveId" clId="{CA497681-CF4C-46C1-8CCC-276BC7CB99D3}" dt="2022-02-28T11:52:42.239" v="912" actId="207"/>
          <ac:spMkLst>
            <pc:docMk/>
            <pc:sldMk cId="3289014484" sldId="271"/>
            <ac:spMk id="2" creationId="{D24250EF-6D33-456F-B667-A10A2F0D7047}"/>
          </ac:spMkLst>
        </pc:spChg>
        <pc:spChg chg="del">
          <ac:chgData name="Matthew Lio Chin Siu" userId="316b91159288f346" providerId="LiveId" clId="{CA497681-CF4C-46C1-8CCC-276BC7CB99D3}" dt="2022-02-28T11:43:34.736" v="703" actId="1032"/>
          <ac:spMkLst>
            <pc:docMk/>
            <pc:sldMk cId="3289014484" sldId="271"/>
            <ac:spMk id="3" creationId="{7BF9B875-1474-4AAD-9CD3-BA37249EDC58}"/>
          </ac:spMkLst>
        </pc:spChg>
        <pc:graphicFrameChg chg="add mod modGraphic">
          <ac:chgData name="Matthew Lio Chin Siu" userId="316b91159288f346" providerId="LiveId" clId="{CA497681-CF4C-46C1-8CCC-276BC7CB99D3}" dt="2022-02-28T11:53:08.772" v="916" actId="1076"/>
          <ac:graphicFrameMkLst>
            <pc:docMk/>
            <pc:sldMk cId="3289014484" sldId="271"/>
            <ac:graphicFrameMk id="4" creationId="{2483FF3F-57E9-4D73-AB09-C811CE13EA45}"/>
          </ac:graphicFrameMkLst>
        </pc:graphicFrameChg>
        <pc:picChg chg="add mod">
          <ac:chgData name="Matthew Lio Chin Siu" userId="316b91159288f346" providerId="LiveId" clId="{CA497681-CF4C-46C1-8CCC-276BC7CB99D3}" dt="2022-02-28T11:58:09.964" v="919" actId="1076"/>
          <ac:picMkLst>
            <pc:docMk/>
            <pc:sldMk cId="3289014484" sldId="271"/>
            <ac:picMk id="2050" creationId="{FE007A31-7484-4969-9EE1-75156A8DFA31}"/>
          </ac:picMkLst>
        </pc:picChg>
      </pc:sldChg>
      <pc:sldChg chg="addSp delSp modSp new mod ord modTransition chgLayout">
        <pc:chgData name="Matthew Lio Chin Siu" userId="316b91159288f346" providerId="LiveId" clId="{CA497681-CF4C-46C1-8CCC-276BC7CB99D3}" dt="2022-02-28T16:29:33.445" v="3459"/>
        <pc:sldMkLst>
          <pc:docMk/>
          <pc:sldMk cId="260451170" sldId="272"/>
        </pc:sldMkLst>
        <pc:spChg chg="del mod ord">
          <ac:chgData name="Matthew Lio Chin Siu" userId="316b91159288f346" providerId="LiveId" clId="{CA497681-CF4C-46C1-8CCC-276BC7CB99D3}" dt="2022-02-28T11:37:22.895" v="492" actId="700"/>
          <ac:spMkLst>
            <pc:docMk/>
            <pc:sldMk cId="260451170" sldId="272"/>
            <ac:spMk id="2" creationId="{7DFDE8E8-FE51-477F-A726-CCBBE2D80AF3}"/>
          </ac:spMkLst>
        </pc:spChg>
        <pc:spChg chg="del mod ord">
          <ac:chgData name="Matthew Lio Chin Siu" userId="316b91159288f346" providerId="LiveId" clId="{CA497681-CF4C-46C1-8CCC-276BC7CB99D3}" dt="2022-02-28T11:37:22.895" v="492" actId="700"/>
          <ac:spMkLst>
            <pc:docMk/>
            <pc:sldMk cId="260451170" sldId="272"/>
            <ac:spMk id="3" creationId="{64D7F944-B65D-45DA-BCB4-98104FE709E8}"/>
          </ac:spMkLst>
        </pc:spChg>
        <pc:spChg chg="add mod ord">
          <ac:chgData name="Matthew Lio Chin Siu" userId="316b91159288f346" providerId="LiveId" clId="{CA497681-CF4C-46C1-8CCC-276BC7CB99D3}" dt="2022-02-28T11:40:45.234" v="698" actId="1076"/>
          <ac:spMkLst>
            <pc:docMk/>
            <pc:sldMk cId="260451170" sldId="272"/>
            <ac:spMk id="4" creationId="{8D3C0729-853F-4A70-BB23-4C41E667DDC0}"/>
          </ac:spMkLst>
        </pc:spChg>
        <pc:spChg chg="add del mod ord">
          <ac:chgData name="Matthew Lio Chin Siu" userId="316b91159288f346" providerId="LiveId" clId="{CA497681-CF4C-46C1-8CCC-276BC7CB99D3}" dt="2022-02-28T11:39:34.305" v="689" actId="478"/>
          <ac:spMkLst>
            <pc:docMk/>
            <pc:sldMk cId="260451170" sldId="272"/>
            <ac:spMk id="5" creationId="{C31ADECC-2168-492A-8963-6D37AB1533D2}"/>
          </ac:spMkLst>
        </pc:spChg>
      </pc:sldChg>
      <pc:sldChg chg="addSp delSp modSp new mod modTransition modClrScheme chgLayout">
        <pc:chgData name="Matthew Lio Chin Siu" userId="316b91159288f346" providerId="LiveId" clId="{CA497681-CF4C-46C1-8CCC-276BC7CB99D3}" dt="2022-02-28T16:29:33.445" v="3459"/>
        <pc:sldMkLst>
          <pc:docMk/>
          <pc:sldMk cId="1996806553" sldId="273"/>
        </pc:sldMkLst>
        <pc:spChg chg="del mod ord">
          <ac:chgData name="Matthew Lio Chin Siu" userId="316b91159288f346" providerId="LiveId" clId="{CA497681-CF4C-46C1-8CCC-276BC7CB99D3}" dt="2022-02-28T11:59:31.308" v="921" actId="700"/>
          <ac:spMkLst>
            <pc:docMk/>
            <pc:sldMk cId="1996806553" sldId="273"/>
            <ac:spMk id="2" creationId="{A546213E-44F7-4AB5-B0FD-741C935E5E95}"/>
          </ac:spMkLst>
        </pc:spChg>
        <pc:spChg chg="del mod ord">
          <ac:chgData name="Matthew Lio Chin Siu" userId="316b91159288f346" providerId="LiveId" clId="{CA497681-CF4C-46C1-8CCC-276BC7CB99D3}" dt="2022-02-28T11:59:31.308" v="921" actId="700"/>
          <ac:spMkLst>
            <pc:docMk/>
            <pc:sldMk cId="1996806553" sldId="273"/>
            <ac:spMk id="3" creationId="{4171C609-C3FA-4F64-AC02-DDAA975AA6D9}"/>
          </ac:spMkLst>
        </pc:spChg>
        <pc:spChg chg="add mod ord">
          <ac:chgData name="Matthew Lio Chin Siu" userId="316b91159288f346" providerId="LiveId" clId="{CA497681-CF4C-46C1-8CCC-276BC7CB99D3}" dt="2022-02-28T13:17:19.095" v="2450" actId="1035"/>
          <ac:spMkLst>
            <pc:docMk/>
            <pc:sldMk cId="1996806553" sldId="273"/>
            <ac:spMk id="4" creationId="{DD5CDBBE-2A79-4929-9DFB-BF5BFBBA9CC7}"/>
          </ac:spMkLst>
        </pc:spChg>
        <pc:spChg chg="add mod ord">
          <ac:chgData name="Matthew Lio Chin Siu" userId="316b91159288f346" providerId="LiveId" clId="{CA497681-CF4C-46C1-8CCC-276BC7CB99D3}" dt="2022-02-28T14:38:54.530" v="2689" actId="115"/>
          <ac:spMkLst>
            <pc:docMk/>
            <pc:sldMk cId="1996806553" sldId="273"/>
            <ac:spMk id="5" creationId="{00B5A3A5-BC87-49F7-BA50-8626E6A6D69F}"/>
          </ac:spMkLst>
        </pc:spChg>
        <pc:spChg chg="add del mod ord">
          <ac:chgData name="Matthew Lio Chin Siu" userId="316b91159288f346" providerId="LiveId" clId="{CA497681-CF4C-46C1-8CCC-276BC7CB99D3}" dt="2022-02-28T12:01:33.344" v="949"/>
          <ac:spMkLst>
            <pc:docMk/>
            <pc:sldMk cId="1996806553" sldId="273"/>
            <ac:spMk id="6" creationId="{1452BD47-9670-47CE-BEE6-934204C1785C}"/>
          </ac:spMkLst>
        </pc:spChg>
        <pc:spChg chg="add mod ord">
          <ac:chgData name="Matthew Lio Chin Siu" userId="316b91159288f346" providerId="LiveId" clId="{CA497681-CF4C-46C1-8CCC-276BC7CB99D3}" dt="2022-02-28T14:38:58.172" v="2690" actId="115"/>
          <ac:spMkLst>
            <pc:docMk/>
            <pc:sldMk cId="1996806553" sldId="273"/>
            <ac:spMk id="7" creationId="{0D45ED84-ADF4-40F6-94E3-F0A248D99C71}"/>
          </ac:spMkLst>
        </pc:spChg>
        <pc:spChg chg="add del mod ord">
          <ac:chgData name="Matthew Lio Chin Siu" userId="316b91159288f346" providerId="LiveId" clId="{CA497681-CF4C-46C1-8CCC-276BC7CB99D3}" dt="2022-02-28T12:08:25.816" v="950" actId="22"/>
          <ac:spMkLst>
            <pc:docMk/>
            <pc:sldMk cId="1996806553" sldId="273"/>
            <ac:spMk id="8" creationId="{D7BE0673-DEF9-4518-A7D6-AD0D33EE227E}"/>
          </ac:spMkLst>
        </pc:spChg>
        <pc:spChg chg="add del mod">
          <ac:chgData name="Matthew Lio Chin Siu" userId="316b91159288f346" providerId="LiveId" clId="{CA497681-CF4C-46C1-8CCC-276BC7CB99D3}" dt="2022-02-28T14:24:44.334" v="2487"/>
          <ac:spMkLst>
            <pc:docMk/>
            <pc:sldMk cId="1996806553" sldId="273"/>
            <ac:spMk id="11" creationId="{E979B3B3-3E02-47C3-82C8-EC9B415DCA82}"/>
          </ac:spMkLst>
        </pc:spChg>
        <pc:spChg chg="add del">
          <ac:chgData name="Matthew Lio Chin Siu" userId="316b91159288f346" providerId="LiveId" clId="{CA497681-CF4C-46C1-8CCC-276BC7CB99D3}" dt="2022-02-28T14:29:02.301" v="2514"/>
          <ac:spMkLst>
            <pc:docMk/>
            <pc:sldMk cId="1996806553" sldId="273"/>
            <ac:spMk id="12" creationId="{E8BC4D47-AB4D-4AB6-97D0-AE471191329A}"/>
          </ac:spMkLst>
        </pc:spChg>
        <pc:spChg chg="add del mod">
          <ac:chgData name="Matthew Lio Chin Siu" userId="316b91159288f346" providerId="LiveId" clId="{CA497681-CF4C-46C1-8CCC-276BC7CB99D3}" dt="2022-02-28T14:29:11.740" v="2518"/>
          <ac:spMkLst>
            <pc:docMk/>
            <pc:sldMk cId="1996806553" sldId="273"/>
            <ac:spMk id="13" creationId="{C6ECE84E-A489-4F8A-9114-AC6A23A9958A}"/>
          </ac:spMkLst>
        </pc:spChg>
        <pc:picChg chg="add mod ord">
          <ac:chgData name="Matthew Lio Chin Siu" userId="316b91159288f346" providerId="LiveId" clId="{CA497681-CF4C-46C1-8CCC-276BC7CB99D3}" dt="2022-02-28T13:17:24.578" v="2468" actId="1036"/>
          <ac:picMkLst>
            <pc:docMk/>
            <pc:sldMk cId="1996806553" sldId="273"/>
            <ac:picMk id="10" creationId="{AF75EF4B-D8E3-4563-BE8D-B6B0F2875360}"/>
          </ac:picMkLst>
        </pc:picChg>
        <pc:picChg chg="add mod">
          <ac:chgData name="Matthew Lio Chin Siu" userId="316b91159288f346" providerId="LiveId" clId="{CA497681-CF4C-46C1-8CCC-276BC7CB99D3}" dt="2022-02-28T13:17:24.578" v="2468" actId="1036"/>
          <ac:picMkLst>
            <pc:docMk/>
            <pc:sldMk cId="1996806553" sldId="273"/>
            <ac:picMk id="3074" creationId="{A5F28369-8619-4199-AB9D-1C3435FD555B}"/>
          </ac:picMkLst>
        </pc:picChg>
        <pc:picChg chg="add del mod">
          <ac:chgData name="Matthew Lio Chin Siu" userId="316b91159288f346" providerId="LiveId" clId="{CA497681-CF4C-46C1-8CCC-276BC7CB99D3}" dt="2022-02-28T13:11:54.063" v="2404" actId="478"/>
          <ac:picMkLst>
            <pc:docMk/>
            <pc:sldMk cId="1996806553" sldId="273"/>
            <ac:picMk id="3076" creationId="{E8A2B3E5-5177-4782-A904-5757300C17A6}"/>
          </ac:picMkLst>
        </pc:picChg>
        <pc:picChg chg="add del mod">
          <ac:chgData name="Matthew Lio Chin Siu" userId="316b91159288f346" providerId="LiveId" clId="{CA497681-CF4C-46C1-8CCC-276BC7CB99D3}" dt="2022-02-28T14:24:26.480" v="2484" actId="478"/>
          <ac:picMkLst>
            <pc:docMk/>
            <pc:sldMk cId="1996806553" sldId="273"/>
            <ac:picMk id="3078" creationId="{E3C1C0ED-15DC-4BD8-A0B7-1406C4B76A77}"/>
          </ac:picMkLst>
        </pc:picChg>
        <pc:picChg chg="add del">
          <ac:chgData name="Matthew Lio Chin Siu" userId="316b91159288f346" providerId="LiveId" clId="{CA497681-CF4C-46C1-8CCC-276BC7CB99D3}" dt="2022-02-28T14:25:21.711" v="2489"/>
          <ac:picMkLst>
            <pc:docMk/>
            <pc:sldMk cId="1996806553" sldId="273"/>
            <ac:picMk id="3080" creationId="{4A52AC52-2235-479C-9CCA-C49C1772A7C3}"/>
          </ac:picMkLst>
        </pc:picChg>
        <pc:picChg chg="add mod">
          <ac:chgData name="Matthew Lio Chin Siu" userId="316b91159288f346" providerId="LiveId" clId="{CA497681-CF4C-46C1-8CCC-276BC7CB99D3}" dt="2022-02-28T14:29:37.226" v="2526" actId="1076"/>
          <ac:picMkLst>
            <pc:docMk/>
            <pc:sldMk cId="1996806553" sldId="273"/>
            <ac:picMk id="3082" creationId="{A1C1513C-1E52-4C24-B2C3-7153EBDC11E3}"/>
          </ac:picMkLst>
        </pc:picChg>
        <pc:picChg chg="add mod">
          <ac:chgData name="Matthew Lio Chin Siu" userId="316b91159288f346" providerId="LiveId" clId="{CA497681-CF4C-46C1-8CCC-276BC7CB99D3}" dt="2022-02-28T14:30:22.994" v="2567" actId="1037"/>
          <ac:picMkLst>
            <pc:docMk/>
            <pc:sldMk cId="1996806553" sldId="273"/>
            <ac:picMk id="3084" creationId="{2C5D2E1E-4169-42D4-A803-2C71B11A19A7}"/>
          </ac:picMkLst>
        </pc:picChg>
        <pc:picChg chg="add mod">
          <ac:chgData name="Matthew Lio Chin Siu" userId="316b91159288f346" providerId="LiveId" clId="{CA497681-CF4C-46C1-8CCC-276BC7CB99D3}" dt="2022-02-28T14:30:34.967" v="2598" actId="1038"/>
          <ac:picMkLst>
            <pc:docMk/>
            <pc:sldMk cId="1996806553" sldId="273"/>
            <ac:picMk id="3086" creationId="{794B0C4E-2485-4C4C-9FC5-BEC2A69DB159}"/>
          </ac:picMkLst>
        </pc:picChg>
        <pc:picChg chg="add mod">
          <ac:chgData name="Matthew Lio Chin Siu" userId="316b91159288f346" providerId="LiveId" clId="{CA497681-CF4C-46C1-8CCC-276BC7CB99D3}" dt="2022-02-28T14:30:28.591" v="2589" actId="1037"/>
          <ac:picMkLst>
            <pc:docMk/>
            <pc:sldMk cId="1996806553" sldId="273"/>
            <ac:picMk id="3088" creationId="{6A0763E9-4004-49B0-B5E5-B5AFD99A9D7C}"/>
          </ac:picMkLst>
        </pc:picChg>
        <pc:picChg chg="add mod">
          <ac:chgData name="Matthew Lio Chin Siu" userId="316b91159288f346" providerId="LiveId" clId="{CA497681-CF4C-46C1-8CCC-276BC7CB99D3}" dt="2022-02-28T14:30:24.949" v="2577" actId="1038"/>
          <ac:picMkLst>
            <pc:docMk/>
            <pc:sldMk cId="1996806553" sldId="273"/>
            <ac:picMk id="3090" creationId="{890FD7C7-B0EE-483D-8D23-3C7F727490CE}"/>
          </ac:picMkLst>
        </pc:picChg>
        <pc:picChg chg="add del mod">
          <ac:chgData name="Matthew Lio Chin Siu" userId="316b91159288f346" providerId="LiveId" clId="{CA497681-CF4C-46C1-8CCC-276BC7CB99D3}" dt="2022-02-28T14:28:43.971" v="2512" actId="478"/>
          <ac:picMkLst>
            <pc:docMk/>
            <pc:sldMk cId="1996806553" sldId="273"/>
            <ac:picMk id="3092" creationId="{C8E6E887-94A3-49D1-AE1A-3E117082C792}"/>
          </ac:picMkLst>
        </pc:picChg>
        <pc:picChg chg="add mod">
          <ac:chgData name="Matthew Lio Chin Siu" userId="316b91159288f346" providerId="LiveId" clId="{CA497681-CF4C-46C1-8CCC-276BC7CB99D3}" dt="2022-02-28T14:30:29.021" v="2590" actId="1037"/>
          <ac:picMkLst>
            <pc:docMk/>
            <pc:sldMk cId="1996806553" sldId="273"/>
            <ac:picMk id="3094" creationId="{6DAF64E3-6C39-4FAF-82C1-BBA0F2BB42F3}"/>
          </ac:picMkLst>
        </pc:picChg>
        <pc:picChg chg="add mod">
          <ac:chgData name="Matthew Lio Chin Siu" userId="316b91159288f346" providerId="LiveId" clId="{CA497681-CF4C-46C1-8CCC-276BC7CB99D3}" dt="2022-02-28T14:29:50.597" v="2535" actId="1076"/>
          <ac:picMkLst>
            <pc:docMk/>
            <pc:sldMk cId="1996806553" sldId="273"/>
            <ac:picMk id="3100" creationId="{5C2756F7-1A4A-4000-88B8-CBD077FEB6A1}"/>
          </ac:picMkLst>
        </pc:picChg>
      </pc:sldChg>
      <pc:sldChg chg="addSp delSp modSp new mod modTransition">
        <pc:chgData name="Matthew Lio Chin Siu" userId="316b91159288f346" providerId="LiveId" clId="{CA497681-CF4C-46C1-8CCC-276BC7CB99D3}" dt="2022-02-28T16:29:33.445" v="3459"/>
        <pc:sldMkLst>
          <pc:docMk/>
          <pc:sldMk cId="1745091035" sldId="274"/>
        </pc:sldMkLst>
        <pc:spChg chg="mod">
          <ac:chgData name="Matthew Lio Chin Siu" userId="316b91159288f346" providerId="LiveId" clId="{CA497681-CF4C-46C1-8CCC-276BC7CB99D3}" dt="2022-02-28T12:50:52.135" v="1743" actId="20577"/>
          <ac:spMkLst>
            <pc:docMk/>
            <pc:sldMk cId="1745091035" sldId="274"/>
            <ac:spMk id="2" creationId="{4E0E6FEB-BEBF-4807-BCFC-30FDF5475EF1}"/>
          </ac:spMkLst>
        </pc:spChg>
        <pc:spChg chg="del">
          <ac:chgData name="Matthew Lio Chin Siu" userId="316b91159288f346" providerId="LiveId" clId="{CA497681-CF4C-46C1-8CCC-276BC7CB99D3}" dt="2022-02-28T12:37:15.732" v="1276" actId="478"/>
          <ac:spMkLst>
            <pc:docMk/>
            <pc:sldMk cId="1745091035" sldId="274"/>
            <ac:spMk id="3" creationId="{A5CB9959-7B4E-41C4-B7D5-F303B570FF30}"/>
          </ac:spMkLst>
        </pc:spChg>
        <pc:spChg chg="add del mod">
          <ac:chgData name="Matthew Lio Chin Siu" userId="316b91159288f346" providerId="LiveId" clId="{CA497681-CF4C-46C1-8CCC-276BC7CB99D3}" dt="2022-02-28T12:38:23.957" v="1320" actId="478"/>
          <ac:spMkLst>
            <pc:docMk/>
            <pc:sldMk cId="1745091035" sldId="274"/>
            <ac:spMk id="4" creationId="{EA910F35-4EE4-4395-82B1-59406A30D0D9}"/>
          </ac:spMkLst>
        </pc:spChg>
        <pc:spChg chg="add mod">
          <ac:chgData name="Matthew Lio Chin Siu" userId="316b91159288f346" providerId="LiveId" clId="{CA497681-CF4C-46C1-8CCC-276BC7CB99D3}" dt="2022-02-28T12:52:20.856" v="1800" actId="1035"/>
          <ac:spMkLst>
            <pc:docMk/>
            <pc:sldMk cId="1745091035" sldId="274"/>
            <ac:spMk id="5" creationId="{3DA9285A-58C5-47D2-8D52-532E9E878065}"/>
          </ac:spMkLst>
        </pc:spChg>
        <pc:spChg chg="add mod">
          <ac:chgData name="Matthew Lio Chin Siu" userId="316b91159288f346" providerId="LiveId" clId="{CA497681-CF4C-46C1-8CCC-276BC7CB99D3}" dt="2022-02-28T12:52:20.856" v="1800" actId="1035"/>
          <ac:spMkLst>
            <pc:docMk/>
            <pc:sldMk cId="1745091035" sldId="274"/>
            <ac:spMk id="6" creationId="{B966A0FD-611C-4957-96F9-D892A1044905}"/>
          </ac:spMkLst>
        </pc:spChg>
        <pc:spChg chg="add mod">
          <ac:chgData name="Matthew Lio Chin Siu" userId="316b91159288f346" providerId="LiveId" clId="{CA497681-CF4C-46C1-8CCC-276BC7CB99D3}" dt="2022-02-28T12:52:20.856" v="1800" actId="1035"/>
          <ac:spMkLst>
            <pc:docMk/>
            <pc:sldMk cId="1745091035" sldId="274"/>
            <ac:spMk id="7" creationId="{97EECC01-10C5-4F96-9F82-C403A9460DFF}"/>
          </ac:spMkLst>
        </pc:spChg>
        <pc:spChg chg="add mod">
          <ac:chgData name="Matthew Lio Chin Siu" userId="316b91159288f346" providerId="LiveId" clId="{CA497681-CF4C-46C1-8CCC-276BC7CB99D3}" dt="2022-02-28T12:52:20.856" v="1800" actId="1035"/>
          <ac:spMkLst>
            <pc:docMk/>
            <pc:sldMk cId="1745091035" sldId="274"/>
            <ac:spMk id="8" creationId="{2E9DAFC9-8825-45C7-B54A-04C537511F89}"/>
          </ac:spMkLst>
        </pc:spChg>
        <pc:spChg chg="add mod">
          <ac:chgData name="Matthew Lio Chin Siu" userId="316b91159288f346" providerId="LiveId" clId="{CA497681-CF4C-46C1-8CCC-276BC7CB99D3}" dt="2022-02-28T12:52:20.856" v="1800" actId="1035"/>
          <ac:spMkLst>
            <pc:docMk/>
            <pc:sldMk cId="1745091035" sldId="274"/>
            <ac:spMk id="9" creationId="{EF425D7F-2B5D-455B-BAFF-7ED0EB848B6C}"/>
          </ac:spMkLst>
        </pc:spChg>
        <pc:spChg chg="add mod">
          <ac:chgData name="Matthew Lio Chin Siu" userId="316b91159288f346" providerId="LiveId" clId="{CA497681-CF4C-46C1-8CCC-276BC7CB99D3}" dt="2022-02-28T12:52:20.856" v="1800" actId="1035"/>
          <ac:spMkLst>
            <pc:docMk/>
            <pc:sldMk cId="1745091035" sldId="274"/>
            <ac:spMk id="10" creationId="{B6F05811-38B5-49C8-9F48-6DC45F332532}"/>
          </ac:spMkLst>
        </pc:spChg>
        <pc:spChg chg="add mod">
          <ac:chgData name="Matthew Lio Chin Siu" userId="316b91159288f346" providerId="LiveId" clId="{CA497681-CF4C-46C1-8CCC-276BC7CB99D3}" dt="2022-02-28T12:52:20.856" v="1800" actId="1035"/>
          <ac:spMkLst>
            <pc:docMk/>
            <pc:sldMk cId="1745091035" sldId="274"/>
            <ac:spMk id="11" creationId="{EFBA26B1-98AA-415A-89DF-476784F52278}"/>
          </ac:spMkLst>
        </pc:spChg>
        <pc:spChg chg="add mod">
          <ac:chgData name="Matthew Lio Chin Siu" userId="316b91159288f346" providerId="LiveId" clId="{CA497681-CF4C-46C1-8CCC-276BC7CB99D3}" dt="2022-02-28T12:52:20.856" v="1800" actId="1035"/>
          <ac:spMkLst>
            <pc:docMk/>
            <pc:sldMk cId="1745091035" sldId="274"/>
            <ac:spMk id="12" creationId="{68CF398A-D66D-45B2-900E-904788C14305}"/>
          </ac:spMkLst>
        </pc:spChg>
        <pc:spChg chg="add mod">
          <ac:chgData name="Matthew Lio Chin Siu" userId="316b91159288f346" providerId="LiveId" clId="{CA497681-CF4C-46C1-8CCC-276BC7CB99D3}" dt="2022-02-28T12:52:20.856" v="1800" actId="1035"/>
          <ac:spMkLst>
            <pc:docMk/>
            <pc:sldMk cId="1745091035" sldId="274"/>
            <ac:spMk id="13" creationId="{4CA1CD53-7D22-4DF1-87E0-3B970C8FBAB5}"/>
          </ac:spMkLst>
        </pc:spChg>
        <pc:spChg chg="add mod">
          <ac:chgData name="Matthew Lio Chin Siu" userId="316b91159288f346" providerId="LiveId" clId="{CA497681-CF4C-46C1-8CCC-276BC7CB99D3}" dt="2022-02-28T12:52:20.856" v="1800" actId="1035"/>
          <ac:spMkLst>
            <pc:docMk/>
            <pc:sldMk cId="1745091035" sldId="274"/>
            <ac:spMk id="14" creationId="{B7B7DABE-BE92-4B4F-A40C-9ADB5EB0BD92}"/>
          </ac:spMkLst>
        </pc:spChg>
        <pc:spChg chg="add del mod">
          <ac:chgData name="Matthew Lio Chin Siu" userId="316b91159288f346" providerId="LiveId" clId="{CA497681-CF4C-46C1-8CCC-276BC7CB99D3}" dt="2022-02-28T12:47:18.168" v="1686" actId="478"/>
          <ac:spMkLst>
            <pc:docMk/>
            <pc:sldMk cId="1745091035" sldId="274"/>
            <ac:spMk id="15" creationId="{E4708C08-65F9-48DF-88B8-A05599155E41}"/>
          </ac:spMkLst>
        </pc:spChg>
        <pc:spChg chg="add mod">
          <ac:chgData name="Matthew Lio Chin Siu" userId="316b91159288f346" providerId="LiveId" clId="{CA497681-CF4C-46C1-8CCC-276BC7CB99D3}" dt="2022-02-28T12:52:20.856" v="1800" actId="1035"/>
          <ac:spMkLst>
            <pc:docMk/>
            <pc:sldMk cId="1745091035" sldId="274"/>
            <ac:spMk id="26" creationId="{30E53421-0CBB-4E94-BA19-FE04024C0851}"/>
          </ac:spMkLst>
        </pc:spChg>
        <pc:spChg chg="add mod">
          <ac:chgData name="Matthew Lio Chin Siu" userId="316b91159288f346" providerId="LiveId" clId="{CA497681-CF4C-46C1-8CCC-276BC7CB99D3}" dt="2022-02-28T12:52:20.856" v="1800" actId="1035"/>
          <ac:spMkLst>
            <pc:docMk/>
            <pc:sldMk cId="1745091035" sldId="274"/>
            <ac:spMk id="32" creationId="{2E5A95E9-DFC6-4093-801B-3ACFE791A89D}"/>
          </ac:spMkLst>
        </pc:spChg>
        <pc:spChg chg="add mod">
          <ac:chgData name="Matthew Lio Chin Siu" userId="316b91159288f346" providerId="LiveId" clId="{CA497681-CF4C-46C1-8CCC-276BC7CB99D3}" dt="2022-02-28T12:52:20.856" v="1800" actId="1035"/>
          <ac:spMkLst>
            <pc:docMk/>
            <pc:sldMk cId="1745091035" sldId="274"/>
            <ac:spMk id="33" creationId="{3D3B826D-291E-4C3F-BFB7-AAEBC52BC173}"/>
          </ac:spMkLst>
        </pc:spChg>
        <pc:picChg chg="add del mod">
          <ac:chgData name="Matthew Lio Chin Siu" userId="316b91159288f346" providerId="LiveId" clId="{CA497681-CF4C-46C1-8CCC-276BC7CB99D3}" dt="2022-02-28T12:58:12.076" v="1812" actId="478"/>
          <ac:picMkLst>
            <pc:docMk/>
            <pc:sldMk cId="1745091035" sldId="274"/>
            <ac:picMk id="34" creationId="{218F1A24-65D0-4543-BA6E-878DD6740335}"/>
          </ac:picMkLst>
        </pc:picChg>
        <pc:picChg chg="add mod">
          <ac:chgData name="Matthew Lio Chin Siu" userId="316b91159288f346" providerId="LiveId" clId="{CA497681-CF4C-46C1-8CCC-276BC7CB99D3}" dt="2022-02-28T12:55:24.840" v="1805" actId="1076"/>
          <ac:picMkLst>
            <pc:docMk/>
            <pc:sldMk cId="1745091035" sldId="274"/>
            <ac:picMk id="8194" creationId="{D38C0E22-5058-4BCD-ADAF-6576D8A5BCD4}"/>
          </ac:picMkLst>
        </pc:picChg>
        <pc:picChg chg="add del mod">
          <ac:chgData name="Matthew Lio Chin Siu" userId="316b91159288f346" providerId="LiveId" clId="{CA497681-CF4C-46C1-8CCC-276BC7CB99D3}" dt="2022-02-28T12:57:00.507" v="1809" actId="478"/>
          <ac:picMkLst>
            <pc:docMk/>
            <pc:sldMk cId="1745091035" sldId="274"/>
            <ac:picMk id="8196" creationId="{76E7EF8E-44A6-4F8A-81D5-991E54E271B8}"/>
          </ac:picMkLst>
        </pc:picChg>
        <pc:cxnChg chg="add mod">
          <ac:chgData name="Matthew Lio Chin Siu" userId="316b91159288f346" providerId="LiveId" clId="{CA497681-CF4C-46C1-8CCC-276BC7CB99D3}" dt="2022-02-28T12:52:20.856" v="1800" actId="1035"/>
          <ac:cxnSpMkLst>
            <pc:docMk/>
            <pc:sldMk cId="1745091035" sldId="274"/>
            <ac:cxnSpMk id="17" creationId="{96135F7C-23AA-4857-9459-5D42359CD379}"/>
          </ac:cxnSpMkLst>
        </pc:cxnChg>
      </pc:sldChg>
      <pc:sldChg chg="addSp delSp modSp new del mod chgLayout">
        <pc:chgData name="Matthew Lio Chin Siu" userId="316b91159288f346" providerId="LiveId" clId="{CA497681-CF4C-46C1-8CCC-276BC7CB99D3}" dt="2022-02-28T12:37:03.475" v="1275" actId="47"/>
        <pc:sldMkLst>
          <pc:docMk/>
          <pc:sldMk cId="4183489053" sldId="275"/>
        </pc:sldMkLst>
        <pc:spChg chg="del mod ord">
          <ac:chgData name="Matthew Lio Chin Siu" userId="316b91159288f346" providerId="LiveId" clId="{CA497681-CF4C-46C1-8CCC-276BC7CB99D3}" dt="2022-02-28T12:23:58.090" v="1001" actId="700"/>
          <ac:spMkLst>
            <pc:docMk/>
            <pc:sldMk cId="4183489053" sldId="275"/>
            <ac:spMk id="2" creationId="{C4A7F32A-116F-4755-9DD4-7A0857B022DC}"/>
          </ac:spMkLst>
        </pc:spChg>
        <pc:spChg chg="del mod ord">
          <ac:chgData name="Matthew Lio Chin Siu" userId="316b91159288f346" providerId="LiveId" clId="{CA497681-CF4C-46C1-8CCC-276BC7CB99D3}" dt="2022-02-28T12:23:58.090" v="1001" actId="700"/>
          <ac:spMkLst>
            <pc:docMk/>
            <pc:sldMk cId="4183489053" sldId="275"/>
            <ac:spMk id="3" creationId="{4202F594-7F85-4DE0-B811-22A39A3E5AFD}"/>
          </ac:spMkLst>
        </pc:spChg>
        <pc:spChg chg="add mod ord">
          <ac:chgData name="Matthew Lio Chin Siu" userId="316b91159288f346" providerId="LiveId" clId="{CA497681-CF4C-46C1-8CCC-276BC7CB99D3}" dt="2022-02-28T12:23:58.090" v="1001" actId="700"/>
          <ac:spMkLst>
            <pc:docMk/>
            <pc:sldMk cId="4183489053" sldId="275"/>
            <ac:spMk id="4" creationId="{35CF6C75-140E-482E-835D-3CF084946786}"/>
          </ac:spMkLst>
        </pc:spChg>
        <pc:spChg chg="add mod ord">
          <ac:chgData name="Matthew Lio Chin Siu" userId="316b91159288f346" providerId="LiveId" clId="{CA497681-CF4C-46C1-8CCC-276BC7CB99D3}" dt="2022-02-28T12:23:58.090" v="1001" actId="700"/>
          <ac:spMkLst>
            <pc:docMk/>
            <pc:sldMk cId="4183489053" sldId="275"/>
            <ac:spMk id="5" creationId="{59CC65CC-4345-4413-9F37-3D82044EF437}"/>
          </ac:spMkLst>
        </pc:spChg>
        <pc:picChg chg="add del mod">
          <ac:chgData name="Matthew Lio Chin Siu" userId="316b91159288f346" providerId="LiveId" clId="{CA497681-CF4C-46C1-8CCC-276BC7CB99D3}" dt="2022-02-28T12:37:01.253" v="1274" actId="478"/>
          <ac:picMkLst>
            <pc:docMk/>
            <pc:sldMk cId="4183489053" sldId="275"/>
            <ac:picMk id="4098" creationId="{656CAF68-8CB4-401C-99DE-45A961E9AD16}"/>
          </ac:picMkLst>
        </pc:picChg>
      </pc:sldChg>
      <pc:sldChg chg="addSp delSp modSp add mod modTransition setBg delDesignElem chgLayout">
        <pc:chgData name="Matthew Lio Chin Siu" userId="316b91159288f346" providerId="LiveId" clId="{CA497681-CF4C-46C1-8CCC-276BC7CB99D3}" dt="2022-02-28T16:29:33.445" v="3459"/>
        <pc:sldMkLst>
          <pc:docMk/>
          <pc:sldMk cId="360845648" sldId="276"/>
        </pc:sldMkLst>
        <pc:spChg chg="mod ord">
          <ac:chgData name="Matthew Lio Chin Siu" userId="316b91159288f346" providerId="LiveId" clId="{CA497681-CF4C-46C1-8CCC-276BC7CB99D3}" dt="2022-02-28T12:36:18.958" v="1239" actId="1076"/>
          <ac:spMkLst>
            <pc:docMk/>
            <pc:sldMk cId="360845648" sldId="276"/>
            <ac:spMk id="2" creationId="{E9347C47-EF1D-4B02-906B-219155AD8D0F}"/>
          </ac:spMkLst>
        </pc:spChg>
        <pc:spChg chg="del">
          <ac:chgData name="Matthew Lio Chin Siu" userId="316b91159288f346" providerId="LiveId" clId="{CA497681-CF4C-46C1-8CCC-276BC7CB99D3}" dt="2022-02-28T12:27:27.040" v="1021" actId="478"/>
          <ac:spMkLst>
            <pc:docMk/>
            <pc:sldMk cId="360845648" sldId="276"/>
            <ac:spMk id="3" creationId="{36A0527F-C5FD-4E9B-9F21-5D1FBA31314B}"/>
          </ac:spMkLst>
        </pc:spChg>
        <pc:spChg chg="add del mod">
          <ac:chgData name="Matthew Lio Chin Siu" userId="316b91159288f346" providerId="LiveId" clId="{CA497681-CF4C-46C1-8CCC-276BC7CB99D3}" dt="2022-02-28T12:27:28.388" v="1022" actId="478"/>
          <ac:spMkLst>
            <pc:docMk/>
            <pc:sldMk cId="360845648" sldId="276"/>
            <ac:spMk id="6" creationId="{8679C0A2-C7C0-45BE-8547-688193FA37E1}"/>
          </ac:spMkLst>
        </pc:spChg>
        <pc:spChg chg="add del mod ord">
          <ac:chgData name="Matthew Lio Chin Siu" userId="316b91159288f346" providerId="LiveId" clId="{CA497681-CF4C-46C1-8CCC-276BC7CB99D3}" dt="2022-02-28T12:35:27.585" v="1212"/>
          <ac:spMkLst>
            <pc:docMk/>
            <pc:sldMk cId="360845648" sldId="276"/>
            <ac:spMk id="7" creationId="{01A9DF42-318A-4AA1-A6F7-565E316C1143}"/>
          </ac:spMkLst>
        </pc:spChg>
        <pc:spChg chg="add mod ord">
          <ac:chgData name="Matthew Lio Chin Siu" userId="316b91159288f346" providerId="LiveId" clId="{CA497681-CF4C-46C1-8CCC-276BC7CB99D3}" dt="2022-02-28T12:36:37.720" v="1271" actId="255"/>
          <ac:spMkLst>
            <pc:docMk/>
            <pc:sldMk cId="360845648" sldId="276"/>
            <ac:spMk id="8" creationId="{CA743523-E491-4945-9E4A-8EEF901DF518}"/>
          </ac:spMkLst>
        </pc:spChg>
        <pc:spChg chg="del">
          <ac:chgData name="Matthew Lio Chin Siu" userId="316b91159288f346" providerId="LiveId" clId="{CA497681-CF4C-46C1-8CCC-276BC7CB99D3}" dt="2022-02-28T12:26:50.048" v="1014"/>
          <ac:spMkLst>
            <pc:docMk/>
            <pc:sldMk cId="360845648" sldId="276"/>
            <ac:spMk id="48" creationId="{56C94072-1B34-48FB-9A9C-5A9A0FFC857C}"/>
          </ac:spMkLst>
        </pc:spChg>
        <pc:spChg chg="del">
          <ac:chgData name="Matthew Lio Chin Siu" userId="316b91159288f346" providerId="LiveId" clId="{CA497681-CF4C-46C1-8CCC-276BC7CB99D3}" dt="2022-02-28T12:26:50.048" v="1014"/>
          <ac:spMkLst>
            <pc:docMk/>
            <pc:sldMk cId="360845648" sldId="276"/>
            <ac:spMk id="50" creationId="{1D5941F3-0256-4E90-BBBC-5A6EDEB8E0AF}"/>
          </ac:spMkLst>
        </pc:spChg>
        <pc:spChg chg="del">
          <ac:chgData name="Matthew Lio Chin Siu" userId="316b91159288f346" providerId="LiveId" clId="{CA497681-CF4C-46C1-8CCC-276BC7CB99D3}" dt="2022-02-28T12:26:50.048" v="1014"/>
          <ac:spMkLst>
            <pc:docMk/>
            <pc:sldMk cId="360845648" sldId="276"/>
            <ac:spMk id="52" creationId="{A5019358-4900-4555-99FF-EF6AE90B8E32}"/>
          </ac:spMkLst>
        </pc:spChg>
        <pc:picChg chg="del">
          <ac:chgData name="Matthew Lio Chin Siu" userId="316b91159288f346" providerId="LiveId" clId="{CA497681-CF4C-46C1-8CCC-276BC7CB99D3}" dt="2022-02-28T12:26:59.170" v="1016" actId="478"/>
          <ac:picMkLst>
            <pc:docMk/>
            <pc:sldMk cId="360845648" sldId="276"/>
            <ac:picMk id="4" creationId="{CD05D280-7DFD-4D90-8E5E-6A120C5413B0}"/>
          </ac:picMkLst>
        </pc:picChg>
        <pc:picChg chg="add del mod">
          <ac:chgData name="Matthew Lio Chin Siu" userId="316b91159288f346" providerId="LiveId" clId="{CA497681-CF4C-46C1-8CCC-276BC7CB99D3}" dt="2022-02-28T12:33:42.230" v="1209" actId="478"/>
          <ac:picMkLst>
            <pc:docMk/>
            <pc:sldMk cId="360845648" sldId="276"/>
            <ac:picMk id="12" creationId="{63065469-B2DE-4B68-A70F-620676FDBB63}"/>
          </ac:picMkLst>
        </pc:picChg>
        <pc:picChg chg="del">
          <ac:chgData name="Matthew Lio Chin Siu" userId="316b91159288f346" providerId="LiveId" clId="{CA497681-CF4C-46C1-8CCC-276BC7CB99D3}" dt="2022-02-28T12:26:58.618" v="1015" actId="478"/>
          <ac:picMkLst>
            <pc:docMk/>
            <pc:sldMk cId="360845648" sldId="276"/>
            <ac:picMk id="1026" creationId="{8D87921B-9B49-4446-8555-277B131470A9}"/>
          </ac:picMkLst>
        </pc:picChg>
        <pc:picChg chg="add del mod">
          <ac:chgData name="Matthew Lio Chin Siu" userId="316b91159288f346" providerId="LiveId" clId="{CA497681-CF4C-46C1-8CCC-276BC7CB99D3}" dt="2022-02-28T12:29:11.335" v="1123" actId="478"/>
          <ac:picMkLst>
            <pc:docMk/>
            <pc:sldMk cId="360845648" sldId="276"/>
            <ac:picMk id="5122" creationId="{EF72A298-B314-4DC3-9EB8-A02C484E6CEF}"/>
          </ac:picMkLst>
        </pc:picChg>
        <pc:picChg chg="add mod">
          <ac:chgData name="Matthew Lio Chin Siu" userId="316b91159288f346" providerId="LiveId" clId="{CA497681-CF4C-46C1-8CCC-276BC7CB99D3}" dt="2022-02-28T12:35:27.585" v="1212"/>
          <ac:picMkLst>
            <pc:docMk/>
            <pc:sldMk cId="360845648" sldId="276"/>
            <ac:picMk id="5124" creationId="{D1A772F6-AA9C-440B-A29A-7B4023829E48}"/>
          </ac:picMkLst>
        </pc:picChg>
      </pc:sldChg>
      <pc:sldChg chg="addSp delSp add del setBg delDesignElem">
        <pc:chgData name="Matthew Lio Chin Siu" userId="316b91159288f346" providerId="LiveId" clId="{CA497681-CF4C-46C1-8CCC-276BC7CB99D3}" dt="2022-02-28T12:25:34.577" v="1012"/>
        <pc:sldMkLst>
          <pc:docMk/>
          <pc:sldMk cId="1494698363" sldId="276"/>
        </pc:sldMkLst>
        <pc:spChg chg="add del">
          <ac:chgData name="Matthew Lio Chin Siu" userId="316b91159288f346" providerId="LiveId" clId="{CA497681-CF4C-46C1-8CCC-276BC7CB99D3}" dt="2022-02-28T12:25:34.577" v="1012"/>
          <ac:spMkLst>
            <pc:docMk/>
            <pc:sldMk cId="1494698363" sldId="276"/>
            <ac:spMk id="48" creationId="{56C94072-1B34-48FB-9A9C-5A9A0FFC857C}"/>
          </ac:spMkLst>
        </pc:spChg>
        <pc:spChg chg="add del">
          <ac:chgData name="Matthew Lio Chin Siu" userId="316b91159288f346" providerId="LiveId" clId="{CA497681-CF4C-46C1-8CCC-276BC7CB99D3}" dt="2022-02-28T12:25:34.577" v="1012"/>
          <ac:spMkLst>
            <pc:docMk/>
            <pc:sldMk cId="1494698363" sldId="276"/>
            <ac:spMk id="50" creationId="{1D5941F3-0256-4E90-BBBC-5A6EDEB8E0AF}"/>
          </ac:spMkLst>
        </pc:spChg>
        <pc:spChg chg="add del">
          <ac:chgData name="Matthew Lio Chin Siu" userId="316b91159288f346" providerId="LiveId" clId="{CA497681-CF4C-46C1-8CCC-276BC7CB99D3}" dt="2022-02-28T12:25:34.577" v="1012"/>
          <ac:spMkLst>
            <pc:docMk/>
            <pc:sldMk cId="1494698363" sldId="276"/>
            <ac:spMk id="52" creationId="{A5019358-4900-4555-99FF-EF6AE90B8E32}"/>
          </ac:spMkLst>
        </pc:spChg>
        <pc:picChg chg="add del">
          <ac:chgData name="Matthew Lio Chin Siu" userId="316b91159288f346" providerId="LiveId" clId="{CA497681-CF4C-46C1-8CCC-276BC7CB99D3}" dt="2022-02-28T12:25:33.749" v="1011" actId="478"/>
          <ac:picMkLst>
            <pc:docMk/>
            <pc:sldMk cId="1494698363" sldId="276"/>
            <ac:picMk id="1026" creationId="{8D87921B-9B49-4446-8555-277B131470A9}"/>
          </ac:picMkLst>
        </pc:picChg>
      </pc:sldChg>
      <pc:sldChg chg="addSp modSp new modTransition">
        <pc:chgData name="Matthew Lio Chin Siu" userId="316b91159288f346" providerId="LiveId" clId="{CA497681-CF4C-46C1-8CCC-276BC7CB99D3}" dt="2022-02-28T16:29:33.445" v="3459"/>
        <pc:sldMkLst>
          <pc:docMk/>
          <pc:sldMk cId="1354272303" sldId="277"/>
        </pc:sldMkLst>
        <pc:picChg chg="add mod">
          <ac:chgData name="Matthew Lio Chin Siu" userId="316b91159288f346" providerId="LiveId" clId="{CA497681-CF4C-46C1-8CCC-276BC7CB99D3}" dt="2022-02-28T15:31:56.066" v="3128"/>
          <ac:picMkLst>
            <pc:docMk/>
            <pc:sldMk cId="1354272303" sldId="277"/>
            <ac:picMk id="3" creationId="{00F8E286-4F3E-4976-A000-3DFC583108F3}"/>
          </ac:picMkLst>
        </pc:picChg>
        <pc:picChg chg="add mod">
          <ac:chgData name="Matthew Lio Chin Siu" userId="316b91159288f346" providerId="LiveId" clId="{CA497681-CF4C-46C1-8CCC-276BC7CB99D3}" dt="2022-02-28T15:38:20.773" v="3184" actId="1076"/>
          <ac:picMkLst>
            <pc:docMk/>
            <pc:sldMk cId="1354272303" sldId="277"/>
            <ac:picMk id="7170" creationId="{5CACA36F-AC78-412D-ABD9-5530623A6829}"/>
          </ac:picMkLst>
        </pc:picChg>
      </pc:sldChg>
      <pc:sldChg chg="addSp delSp modSp new mod ord modTransition chgLayout">
        <pc:chgData name="Matthew Lio Chin Siu" userId="316b91159288f346" providerId="LiveId" clId="{CA497681-CF4C-46C1-8CCC-276BC7CB99D3}" dt="2022-02-28T16:29:33.445" v="3459"/>
        <pc:sldMkLst>
          <pc:docMk/>
          <pc:sldMk cId="956376427" sldId="278"/>
        </pc:sldMkLst>
        <pc:spChg chg="mod ord">
          <ac:chgData name="Matthew Lio Chin Siu" userId="316b91159288f346" providerId="LiveId" clId="{CA497681-CF4C-46C1-8CCC-276BC7CB99D3}" dt="2022-02-28T15:36:40.412" v="3183" actId="1036"/>
          <ac:spMkLst>
            <pc:docMk/>
            <pc:sldMk cId="956376427" sldId="278"/>
            <ac:spMk id="2" creationId="{313C90C2-D070-4498-81C5-39AF6D0D223D}"/>
          </ac:spMkLst>
        </pc:spChg>
        <pc:spChg chg="del mod ord">
          <ac:chgData name="Matthew Lio Chin Siu" userId="316b91159288f346" providerId="LiveId" clId="{CA497681-CF4C-46C1-8CCC-276BC7CB99D3}" dt="2022-02-28T13:02:14.171" v="1903" actId="700"/>
          <ac:spMkLst>
            <pc:docMk/>
            <pc:sldMk cId="956376427" sldId="278"/>
            <ac:spMk id="3" creationId="{8FD5CB29-E6A2-4A24-B067-EBA1EEE1A3D8}"/>
          </ac:spMkLst>
        </pc:spChg>
        <pc:spChg chg="add del mod ord">
          <ac:chgData name="Matthew Lio Chin Siu" userId="316b91159288f346" providerId="LiveId" clId="{CA497681-CF4C-46C1-8CCC-276BC7CB99D3}" dt="2022-02-28T15:28:18.102" v="3074" actId="478"/>
          <ac:spMkLst>
            <pc:docMk/>
            <pc:sldMk cId="956376427" sldId="278"/>
            <ac:spMk id="4" creationId="{4939E841-1DB6-48A9-9037-5FB1A27D903F}"/>
          </ac:spMkLst>
        </pc:spChg>
        <pc:spChg chg="add del mod">
          <ac:chgData name="Matthew Lio Chin Siu" userId="316b91159288f346" providerId="LiveId" clId="{CA497681-CF4C-46C1-8CCC-276BC7CB99D3}" dt="2022-02-28T15:29:44.160" v="3109" actId="478"/>
          <ac:spMkLst>
            <pc:docMk/>
            <pc:sldMk cId="956376427" sldId="278"/>
            <ac:spMk id="6" creationId="{2DA80845-DD26-4DAF-9144-2865566787E8}"/>
          </ac:spMkLst>
        </pc:spChg>
        <pc:spChg chg="add del">
          <ac:chgData name="Matthew Lio Chin Siu" userId="316b91159288f346" providerId="LiveId" clId="{CA497681-CF4C-46C1-8CCC-276BC7CB99D3}" dt="2022-02-28T15:31:37.839" v="3124"/>
          <ac:spMkLst>
            <pc:docMk/>
            <pc:sldMk cId="956376427" sldId="278"/>
            <ac:spMk id="7" creationId="{E645E6E9-16F9-4581-B7BC-CECB2ACA1993}"/>
          </ac:spMkLst>
        </pc:spChg>
        <pc:spChg chg="add mod">
          <ac:chgData name="Matthew Lio Chin Siu" userId="316b91159288f346" providerId="LiveId" clId="{CA497681-CF4C-46C1-8CCC-276BC7CB99D3}" dt="2022-02-28T15:36:35.454" v="3177" actId="1036"/>
          <ac:spMkLst>
            <pc:docMk/>
            <pc:sldMk cId="956376427" sldId="278"/>
            <ac:spMk id="8" creationId="{78AF6346-784F-4E76-8F9A-C47D53B2D3D3}"/>
          </ac:spMkLst>
        </pc:spChg>
        <pc:spChg chg="add mod">
          <ac:chgData name="Matthew Lio Chin Siu" userId="316b91159288f346" providerId="LiveId" clId="{CA497681-CF4C-46C1-8CCC-276BC7CB99D3}" dt="2022-02-28T15:36:35.454" v="3177" actId="1036"/>
          <ac:spMkLst>
            <pc:docMk/>
            <pc:sldMk cId="956376427" sldId="278"/>
            <ac:spMk id="9" creationId="{F8DEAEF6-AC29-431E-89AF-34BC1B1D93F0}"/>
          </ac:spMkLst>
        </pc:spChg>
        <pc:picChg chg="add del mod">
          <ac:chgData name="Matthew Lio Chin Siu" userId="316b91159288f346" providerId="LiveId" clId="{CA497681-CF4C-46C1-8CCC-276BC7CB99D3}" dt="2022-02-28T15:28:15.104" v="3073" actId="478"/>
          <ac:picMkLst>
            <pc:docMk/>
            <pc:sldMk cId="956376427" sldId="278"/>
            <ac:picMk id="5" creationId="{F0FB07EE-B972-4497-AB21-87D43B3A895B}"/>
          </ac:picMkLst>
        </pc:picChg>
        <pc:picChg chg="add del mod">
          <ac:chgData name="Matthew Lio Chin Siu" userId="316b91159288f346" providerId="LiveId" clId="{CA497681-CF4C-46C1-8CCC-276BC7CB99D3}" dt="2022-02-28T15:32:00.104" v="3130" actId="478"/>
          <ac:picMkLst>
            <pc:docMk/>
            <pc:sldMk cId="956376427" sldId="278"/>
            <ac:picMk id="10242" creationId="{1AC31222-7279-4F7B-A5E1-E4B610963680}"/>
          </ac:picMkLst>
        </pc:picChg>
        <pc:picChg chg="add del mod">
          <ac:chgData name="Matthew Lio Chin Siu" userId="316b91159288f346" providerId="LiveId" clId="{CA497681-CF4C-46C1-8CCC-276BC7CB99D3}" dt="2022-02-28T15:36:11.665" v="3164" actId="478"/>
          <ac:picMkLst>
            <pc:docMk/>
            <pc:sldMk cId="956376427" sldId="278"/>
            <ac:picMk id="10244" creationId="{9F7DF8D1-BEA8-4CD6-A27F-9F5BE7826AEC}"/>
          </ac:picMkLst>
        </pc:picChg>
        <pc:picChg chg="add del">
          <ac:chgData name="Matthew Lio Chin Siu" userId="316b91159288f346" providerId="LiveId" clId="{CA497681-CF4C-46C1-8CCC-276BC7CB99D3}" dt="2022-02-28T15:30:46.616" v="3114"/>
          <ac:picMkLst>
            <pc:docMk/>
            <pc:sldMk cId="956376427" sldId="278"/>
            <ac:picMk id="10246" creationId="{37F2C61F-3B2C-44A7-99AC-3C2DC67B2A7D}"/>
          </ac:picMkLst>
        </pc:picChg>
        <pc:picChg chg="add del">
          <ac:chgData name="Matthew Lio Chin Siu" userId="316b91159288f346" providerId="LiveId" clId="{CA497681-CF4C-46C1-8CCC-276BC7CB99D3}" dt="2022-02-28T15:30:55.351" v="3116"/>
          <ac:picMkLst>
            <pc:docMk/>
            <pc:sldMk cId="956376427" sldId="278"/>
            <ac:picMk id="10248" creationId="{F1EABF09-CBDB-44B1-9E09-C38D61F15C72}"/>
          </ac:picMkLst>
        </pc:picChg>
        <pc:picChg chg="add del">
          <ac:chgData name="Matthew Lio Chin Siu" userId="316b91159288f346" providerId="LiveId" clId="{CA497681-CF4C-46C1-8CCC-276BC7CB99D3}" dt="2022-02-28T15:31:18.186" v="3118"/>
          <ac:picMkLst>
            <pc:docMk/>
            <pc:sldMk cId="956376427" sldId="278"/>
            <ac:picMk id="10250" creationId="{AFA7FC82-AE82-47A9-8C50-97CD33B97E19}"/>
          </ac:picMkLst>
        </pc:picChg>
        <pc:picChg chg="add del">
          <ac:chgData name="Matthew Lio Chin Siu" userId="316b91159288f346" providerId="LiveId" clId="{CA497681-CF4C-46C1-8CCC-276BC7CB99D3}" dt="2022-02-28T15:31:25.783" v="3120"/>
          <ac:picMkLst>
            <pc:docMk/>
            <pc:sldMk cId="956376427" sldId="278"/>
            <ac:picMk id="10252" creationId="{0A22C145-7B55-476F-99F8-5CA227EB7D2D}"/>
          </ac:picMkLst>
        </pc:picChg>
        <pc:picChg chg="add del">
          <ac:chgData name="Matthew Lio Chin Siu" userId="316b91159288f346" providerId="LiveId" clId="{CA497681-CF4C-46C1-8CCC-276BC7CB99D3}" dt="2022-02-28T15:31:30.527" v="3122"/>
          <ac:picMkLst>
            <pc:docMk/>
            <pc:sldMk cId="956376427" sldId="278"/>
            <ac:picMk id="10254" creationId="{BC087182-A76B-4E14-86BE-DC9EC3FD9214}"/>
          </ac:picMkLst>
        </pc:picChg>
        <pc:picChg chg="add mod">
          <ac:chgData name="Matthew Lio Chin Siu" userId="316b91159288f346" providerId="LiveId" clId="{CA497681-CF4C-46C1-8CCC-276BC7CB99D3}" dt="2022-02-28T15:36:35.454" v="3177" actId="1036"/>
          <ac:picMkLst>
            <pc:docMk/>
            <pc:sldMk cId="956376427" sldId="278"/>
            <ac:picMk id="10258" creationId="{66DF149F-A674-42F1-8400-A77DCF50D47B}"/>
          </ac:picMkLst>
        </pc:picChg>
        <pc:picChg chg="add del mod">
          <ac:chgData name="Matthew Lio Chin Siu" userId="316b91159288f346" providerId="LiveId" clId="{CA497681-CF4C-46C1-8CCC-276BC7CB99D3}" dt="2022-02-28T15:36:35.454" v="3177" actId="1036"/>
          <ac:picMkLst>
            <pc:docMk/>
            <pc:sldMk cId="956376427" sldId="278"/>
            <ac:picMk id="10260" creationId="{C91964BB-C85E-414B-AEF0-C1D9CE7BC982}"/>
          </ac:picMkLst>
        </pc:picChg>
      </pc:sldChg>
      <pc:sldChg chg="addSp delSp modSp new mod ord modTransition chgLayout">
        <pc:chgData name="Matthew Lio Chin Siu" userId="316b91159288f346" providerId="LiveId" clId="{CA497681-CF4C-46C1-8CCC-276BC7CB99D3}" dt="2022-02-28T16:39:15.537" v="3589" actId="20577"/>
        <pc:sldMkLst>
          <pc:docMk/>
          <pc:sldMk cId="3838933322" sldId="279"/>
        </pc:sldMkLst>
        <pc:spChg chg="del mod ord">
          <ac:chgData name="Matthew Lio Chin Siu" userId="316b91159288f346" providerId="LiveId" clId="{CA497681-CF4C-46C1-8CCC-276BC7CB99D3}" dt="2022-02-28T13:03:23.236" v="1930" actId="700"/>
          <ac:spMkLst>
            <pc:docMk/>
            <pc:sldMk cId="3838933322" sldId="279"/>
            <ac:spMk id="2" creationId="{1F2A2139-D039-484A-918C-3C74A655A1D8}"/>
          </ac:spMkLst>
        </pc:spChg>
        <pc:spChg chg="del mod ord">
          <ac:chgData name="Matthew Lio Chin Siu" userId="316b91159288f346" providerId="LiveId" clId="{CA497681-CF4C-46C1-8CCC-276BC7CB99D3}" dt="2022-02-28T13:03:23.236" v="1930" actId="700"/>
          <ac:spMkLst>
            <pc:docMk/>
            <pc:sldMk cId="3838933322" sldId="279"/>
            <ac:spMk id="3" creationId="{3D7BB96E-7A5F-488E-A4F5-33F8D1A250F3}"/>
          </ac:spMkLst>
        </pc:spChg>
        <pc:spChg chg="add mod ord">
          <ac:chgData name="Matthew Lio Chin Siu" userId="316b91159288f346" providerId="LiveId" clId="{CA497681-CF4C-46C1-8CCC-276BC7CB99D3}" dt="2022-02-28T13:08:41.419" v="2357" actId="1035"/>
          <ac:spMkLst>
            <pc:docMk/>
            <pc:sldMk cId="3838933322" sldId="279"/>
            <ac:spMk id="4" creationId="{08EBC966-4D73-4C05-964B-9B974A51C55E}"/>
          </ac:spMkLst>
        </pc:spChg>
        <pc:spChg chg="add del mod ord">
          <ac:chgData name="Matthew Lio Chin Siu" userId="316b91159288f346" providerId="LiveId" clId="{CA497681-CF4C-46C1-8CCC-276BC7CB99D3}" dt="2022-02-28T13:03:50.955" v="1954" actId="700"/>
          <ac:spMkLst>
            <pc:docMk/>
            <pc:sldMk cId="3838933322" sldId="279"/>
            <ac:spMk id="5" creationId="{B52A737D-5CF0-48DA-ADAF-020F4FF1F5F0}"/>
          </ac:spMkLst>
        </pc:spChg>
        <pc:spChg chg="add del mod ord">
          <ac:chgData name="Matthew Lio Chin Siu" userId="316b91159288f346" providerId="LiveId" clId="{CA497681-CF4C-46C1-8CCC-276BC7CB99D3}" dt="2022-02-28T13:04:17.287" v="1958"/>
          <ac:spMkLst>
            <pc:docMk/>
            <pc:sldMk cId="3838933322" sldId="279"/>
            <ac:spMk id="7" creationId="{21D719B7-4663-4A3C-928A-381D71613335}"/>
          </ac:spMkLst>
        </pc:spChg>
        <pc:spChg chg="add mod ord">
          <ac:chgData name="Matthew Lio Chin Siu" userId="316b91159288f346" providerId="LiveId" clId="{CA497681-CF4C-46C1-8CCC-276BC7CB99D3}" dt="2022-02-28T16:39:15.537" v="3589" actId="20577"/>
          <ac:spMkLst>
            <pc:docMk/>
            <pc:sldMk cId="3838933322" sldId="279"/>
            <ac:spMk id="8" creationId="{BF3E36F0-F3EE-4DB5-BF03-496D5913EF85}"/>
          </ac:spMkLst>
        </pc:spChg>
        <pc:spChg chg="add del mod">
          <ac:chgData name="Matthew Lio Chin Siu" userId="316b91159288f346" providerId="LiveId" clId="{CA497681-CF4C-46C1-8CCC-276BC7CB99D3}" dt="2022-02-28T16:38:47.881" v="3582"/>
          <ac:spMkLst>
            <pc:docMk/>
            <pc:sldMk cId="3838933322" sldId="279"/>
            <ac:spMk id="10" creationId="{10E0973E-220A-4B71-8B06-5856B6841737}"/>
          </ac:spMkLst>
        </pc:spChg>
        <pc:picChg chg="add del mod">
          <ac:chgData name="Matthew Lio Chin Siu" userId="316b91159288f346" providerId="LiveId" clId="{CA497681-CF4C-46C1-8CCC-276BC7CB99D3}" dt="2022-02-28T13:04:14.517" v="1957" actId="478"/>
          <ac:picMkLst>
            <pc:docMk/>
            <pc:sldMk cId="3838933322" sldId="279"/>
            <ac:picMk id="6" creationId="{A0781157-83D3-4B66-823A-D9A55941ED72}"/>
          </ac:picMkLst>
        </pc:picChg>
        <pc:picChg chg="add del mod">
          <ac:chgData name="Matthew Lio Chin Siu" userId="316b91159288f346" providerId="LiveId" clId="{CA497681-CF4C-46C1-8CCC-276BC7CB99D3}" dt="2022-02-28T16:36:20.118" v="3579" actId="478"/>
          <ac:picMkLst>
            <pc:docMk/>
            <pc:sldMk cId="3838933322" sldId="279"/>
            <ac:picMk id="9" creationId="{89418789-C3B8-4D8B-AFF9-D6B4364F8BE9}"/>
          </ac:picMkLst>
        </pc:picChg>
        <pc:picChg chg="add mod">
          <ac:chgData name="Matthew Lio Chin Siu" userId="316b91159288f346" providerId="LiveId" clId="{CA497681-CF4C-46C1-8CCC-276BC7CB99D3}" dt="2022-02-28T16:38:47.881" v="3582"/>
          <ac:picMkLst>
            <pc:docMk/>
            <pc:sldMk cId="3838933322" sldId="279"/>
            <ac:picMk id="9218" creationId="{6D9F21B5-FD87-43A0-B857-9DD323916C39}"/>
          </ac:picMkLst>
        </pc:picChg>
      </pc:sldChg>
      <pc:sldChg chg="addSp delSp modSp new del mod modTransition modClrScheme chgLayout">
        <pc:chgData name="Matthew Lio Chin Siu" userId="316b91159288f346" providerId="LiveId" clId="{CA497681-CF4C-46C1-8CCC-276BC7CB99D3}" dt="2022-02-28T16:28:34.414" v="3437" actId="47"/>
        <pc:sldMkLst>
          <pc:docMk/>
          <pc:sldMk cId="3604940990" sldId="280"/>
        </pc:sldMkLst>
        <pc:spChg chg="del">
          <ac:chgData name="Matthew Lio Chin Siu" userId="316b91159288f346" providerId="LiveId" clId="{CA497681-CF4C-46C1-8CCC-276BC7CB99D3}" dt="2022-02-28T14:21:51.841" v="2478" actId="700"/>
          <ac:spMkLst>
            <pc:docMk/>
            <pc:sldMk cId="3604940990" sldId="280"/>
            <ac:spMk id="2" creationId="{55426ABB-99AA-4E95-B8B1-1B6327296620}"/>
          </ac:spMkLst>
        </pc:spChg>
        <pc:spChg chg="del">
          <ac:chgData name="Matthew Lio Chin Siu" userId="316b91159288f346" providerId="LiveId" clId="{CA497681-CF4C-46C1-8CCC-276BC7CB99D3}" dt="2022-02-28T14:21:51.841" v="2478" actId="700"/>
          <ac:spMkLst>
            <pc:docMk/>
            <pc:sldMk cId="3604940990" sldId="280"/>
            <ac:spMk id="3" creationId="{8B33DD5E-462B-4D06-B9E0-3C39BCBDF389}"/>
          </ac:spMkLst>
        </pc:spChg>
        <pc:spChg chg="del">
          <ac:chgData name="Matthew Lio Chin Siu" userId="316b91159288f346" providerId="LiveId" clId="{CA497681-CF4C-46C1-8CCC-276BC7CB99D3}" dt="2022-02-28T14:21:51.841" v="2478" actId="700"/>
          <ac:spMkLst>
            <pc:docMk/>
            <pc:sldMk cId="3604940990" sldId="280"/>
            <ac:spMk id="4" creationId="{5248FB1D-C0D6-4816-8A09-5FDB32C27F08}"/>
          </ac:spMkLst>
        </pc:spChg>
        <pc:spChg chg="del">
          <ac:chgData name="Matthew Lio Chin Siu" userId="316b91159288f346" providerId="LiveId" clId="{CA497681-CF4C-46C1-8CCC-276BC7CB99D3}" dt="2022-02-28T14:21:51.841" v="2478" actId="700"/>
          <ac:spMkLst>
            <pc:docMk/>
            <pc:sldMk cId="3604940990" sldId="280"/>
            <ac:spMk id="5" creationId="{EC53C33B-5437-4067-AFB6-01EAFA17F576}"/>
          </ac:spMkLst>
        </pc:spChg>
        <pc:spChg chg="del">
          <ac:chgData name="Matthew Lio Chin Siu" userId="316b91159288f346" providerId="LiveId" clId="{CA497681-CF4C-46C1-8CCC-276BC7CB99D3}" dt="2022-02-28T14:21:51.841" v="2478" actId="700"/>
          <ac:spMkLst>
            <pc:docMk/>
            <pc:sldMk cId="3604940990" sldId="280"/>
            <ac:spMk id="6" creationId="{E0FCFEF7-5B19-4B98-A488-31DD3468C361}"/>
          </ac:spMkLst>
        </pc:spChg>
        <pc:spChg chg="add mod">
          <ac:chgData name="Matthew Lio Chin Siu" userId="316b91159288f346" providerId="LiveId" clId="{CA497681-CF4C-46C1-8CCC-276BC7CB99D3}" dt="2022-02-28T14:32:33.488" v="2629" actId="1076"/>
          <ac:spMkLst>
            <pc:docMk/>
            <pc:sldMk cId="3604940990" sldId="280"/>
            <ac:spMk id="12" creationId="{F4160581-696E-4C60-92C5-37F620B6415C}"/>
          </ac:spMkLst>
        </pc:spChg>
        <pc:spChg chg="add mod">
          <ac:chgData name="Matthew Lio Chin Siu" userId="316b91159288f346" providerId="LiveId" clId="{CA497681-CF4C-46C1-8CCC-276BC7CB99D3}" dt="2022-02-28T14:32:33.488" v="2629" actId="1076"/>
          <ac:spMkLst>
            <pc:docMk/>
            <pc:sldMk cId="3604940990" sldId="280"/>
            <ac:spMk id="13" creationId="{39EF9FFB-336E-4D9F-8561-36F8AE8AEB45}"/>
          </ac:spMkLst>
        </pc:spChg>
        <pc:spChg chg="add del">
          <ac:chgData name="Matthew Lio Chin Siu" userId="316b91159288f346" providerId="LiveId" clId="{CA497681-CF4C-46C1-8CCC-276BC7CB99D3}" dt="2022-02-28T14:32:50.782" v="2631" actId="11529"/>
          <ac:spMkLst>
            <pc:docMk/>
            <pc:sldMk cId="3604940990" sldId="280"/>
            <ac:spMk id="14" creationId="{9D75F9EB-BF4A-4F6B-B566-CE1BDB59BB2F}"/>
          </ac:spMkLst>
        </pc:spChg>
        <pc:spChg chg="add mod">
          <ac:chgData name="Matthew Lio Chin Siu" userId="316b91159288f346" providerId="LiveId" clId="{CA497681-CF4C-46C1-8CCC-276BC7CB99D3}" dt="2022-02-28T15:05:43.005" v="2886" actId="1037"/>
          <ac:spMkLst>
            <pc:docMk/>
            <pc:sldMk cId="3604940990" sldId="280"/>
            <ac:spMk id="15" creationId="{CC3CF67A-2E34-476D-8977-25EE11360929}"/>
          </ac:spMkLst>
        </pc:spChg>
        <pc:spChg chg="add del mod">
          <ac:chgData name="Matthew Lio Chin Siu" userId="316b91159288f346" providerId="LiveId" clId="{CA497681-CF4C-46C1-8CCC-276BC7CB99D3}" dt="2022-02-28T15:08:24.284" v="2910" actId="478"/>
          <ac:spMkLst>
            <pc:docMk/>
            <pc:sldMk cId="3604940990" sldId="280"/>
            <ac:spMk id="16" creationId="{322FF565-B855-4FED-8983-FC20BD4F7055}"/>
          </ac:spMkLst>
        </pc:spChg>
        <pc:spChg chg="add mod">
          <ac:chgData name="Matthew Lio Chin Siu" userId="316b91159288f346" providerId="LiveId" clId="{CA497681-CF4C-46C1-8CCC-276BC7CB99D3}" dt="2022-02-28T15:09:21.880" v="2946" actId="1076"/>
          <ac:spMkLst>
            <pc:docMk/>
            <pc:sldMk cId="3604940990" sldId="280"/>
            <ac:spMk id="29" creationId="{1545D8CC-3EE6-452E-A8FB-E2337A7E5033}"/>
          </ac:spMkLst>
        </pc:spChg>
        <pc:spChg chg="add mod">
          <ac:chgData name="Matthew Lio Chin Siu" userId="316b91159288f346" providerId="LiveId" clId="{CA497681-CF4C-46C1-8CCC-276BC7CB99D3}" dt="2022-02-28T16:25:19.267" v="3285" actId="1076"/>
          <ac:spMkLst>
            <pc:docMk/>
            <pc:sldMk cId="3604940990" sldId="280"/>
            <ac:spMk id="30" creationId="{C1A60CDD-D6E6-466D-A815-4E9B7F346359}"/>
          </ac:spMkLst>
        </pc:spChg>
        <pc:picChg chg="add del mod">
          <ac:chgData name="Matthew Lio Chin Siu" userId="316b91159288f346" providerId="LiveId" clId="{CA497681-CF4C-46C1-8CCC-276BC7CB99D3}" dt="2022-02-28T14:31:07.030" v="2599" actId="478"/>
          <ac:picMkLst>
            <pc:docMk/>
            <pc:sldMk cId="3604940990" sldId="280"/>
            <ac:picMk id="8" creationId="{7BB31225-DB0E-4118-A32B-CFE4EB831910}"/>
          </ac:picMkLst>
        </pc:picChg>
        <pc:picChg chg="add mod">
          <ac:chgData name="Matthew Lio Chin Siu" userId="316b91159288f346" providerId="LiveId" clId="{CA497681-CF4C-46C1-8CCC-276BC7CB99D3}" dt="2022-02-28T14:24:23.982" v="2483" actId="1076"/>
          <ac:picMkLst>
            <pc:docMk/>
            <pc:sldMk cId="3604940990" sldId="280"/>
            <ac:picMk id="9" creationId="{2FF10920-45D4-4915-A9FA-780A715484C9}"/>
          </ac:picMkLst>
        </pc:picChg>
        <pc:picChg chg="add del mod">
          <ac:chgData name="Matthew Lio Chin Siu" userId="316b91159288f346" providerId="LiveId" clId="{CA497681-CF4C-46C1-8CCC-276BC7CB99D3}" dt="2022-02-28T14:39:17.773" v="2691" actId="478"/>
          <ac:picMkLst>
            <pc:docMk/>
            <pc:sldMk cId="3604940990" sldId="280"/>
            <ac:picMk id="11" creationId="{8DE1838A-3310-4A63-B40F-DEE0995C4EA5}"/>
          </ac:picMkLst>
        </pc:picChg>
        <pc:picChg chg="add mod">
          <ac:chgData name="Matthew Lio Chin Siu" userId="316b91159288f346" providerId="LiveId" clId="{CA497681-CF4C-46C1-8CCC-276BC7CB99D3}" dt="2022-02-28T14:47:50.628" v="2779" actId="1076"/>
          <ac:picMkLst>
            <pc:docMk/>
            <pc:sldMk cId="3604940990" sldId="280"/>
            <ac:picMk id="18" creationId="{9D5BE28E-AB16-4919-B308-1698ED89D0AA}"/>
          </ac:picMkLst>
        </pc:picChg>
        <pc:picChg chg="add mod">
          <ac:chgData name="Matthew Lio Chin Siu" userId="316b91159288f346" providerId="LiveId" clId="{CA497681-CF4C-46C1-8CCC-276BC7CB99D3}" dt="2022-02-28T15:05:37.029" v="2861" actId="1037"/>
          <ac:picMkLst>
            <pc:docMk/>
            <pc:sldMk cId="3604940990" sldId="280"/>
            <ac:picMk id="20" creationId="{7A4E29D0-C1B8-4317-90EF-2C7FFFEF4A69}"/>
          </ac:picMkLst>
        </pc:picChg>
        <pc:picChg chg="add del mod">
          <ac:chgData name="Matthew Lio Chin Siu" userId="316b91159288f346" providerId="LiveId" clId="{CA497681-CF4C-46C1-8CCC-276BC7CB99D3}" dt="2022-02-28T15:04:36.772" v="2811" actId="478"/>
          <ac:picMkLst>
            <pc:docMk/>
            <pc:sldMk cId="3604940990" sldId="280"/>
            <ac:picMk id="22" creationId="{48F11FEA-BC83-4D64-AF2E-966BE13894EA}"/>
          </ac:picMkLst>
        </pc:picChg>
        <pc:picChg chg="add mod">
          <ac:chgData name="Matthew Lio Chin Siu" userId="316b91159288f346" providerId="LiveId" clId="{CA497681-CF4C-46C1-8CCC-276BC7CB99D3}" dt="2022-02-28T15:05:37.029" v="2861" actId="1037"/>
          <ac:picMkLst>
            <pc:docMk/>
            <pc:sldMk cId="3604940990" sldId="280"/>
            <ac:picMk id="24" creationId="{70B59AE4-B04D-4202-B2D2-E628A3B01AC2}"/>
          </ac:picMkLst>
        </pc:picChg>
        <pc:picChg chg="add mod">
          <ac:chgData name="Matthew Lio Chin Siu" userId="316b91159288f346" providerId="LiveId" clId="{CA497681-CF4C-46C1-8CCC-276BC7CB99D3}" dt="2022-02-28T15:05:37.029" v="2861" actId="1037"/>
          <ac:picMkLst>
            <pc:docMk/>
            <pc:sldMk cId="3604940990" sldId="280"/>
            <ac:picMk id="26" creationId="{53FD5564-F398-4FDD-BE63-FD0B5AB62CBE}"/>
          </ac:picMkLst>
        </pc:picChg>
        <pc:picChg chg="add mod">
          <ac:chgData name="Matthew Lio Chin Siu" userId="316b91159288f346" providerId="LiveId" clId="{CA497681-CF4C-46C1-8CCC-276BC7CB99D3}" dt="2022-02-28T15:05:37.029" v="2861" actId="1037"/>
          <ac:picMkLst>
            <pc:docMk/>
            <pc:sldMk cId="3604940990" sldId="280"/>
            <ac:picMk id="28" creationId="{D3366F32-2CD1-49CE-9450-3B7B679C4A7E}"/>
          </ac:picMkLst>
        </pc:picChg>
        <pc:picChg chg="add mod">
          <ac:chgData name="Matthew Lio Chin Siu" userId="316b91159288f346" providerId="LiveId" clId="{CA497681-CF4C-46C1-8CCC-276BC7CB99D3}" dt="2022-02-28T15:08:09.927" v="2907" actId="1076"/>
          <ac:picMkLst>
            <pc:docMk/>
            <pc:sldMk cId="3604940990" sldId="280"/>
            <ac:picMk id="31" creationId="{2DA18FB9-AA03-404A-A003-50CF0536935E}"/>
          </ac:picMkLst>
        </pc:picChg>
        <pc:picChg chg="add mod">
          <ac:chgData name="Matthew Lio Chin Siu" userId="316b91159288f346" providerId="LiveId" clId="{CA497681-CF4C-46C1-8CCC-276BC7CB99D3}" dt="2022-02-28T15:08:18.334" v="2909" actId="1076"/>
          <ac:picMkLst>
            <pc:docMk/>
            <pc:sldMk cId="3604940990" sldId="280"/>
            <ac:picMk id="32" creationId="{8B3E9305-01F1-46DE-ACD8-B7420CBF1D9D}"/>
          </ac:picMkLst>
        </pc:picChg>
        <pc:picChg chg="add mod">
          <ac:chgData name="Matthew Lio Chin Siu" userId="316b91159288f346" providerId="LiveId" clId="{CA497681-CF4C-46C1-8CCC-276BC7CB99D3}" dt="2022-02-28T15:07:54.420" v="2904" actId="1076"/>
          <ac:picMkLst>
            <pc:docMk/>
            <pc:sldMk cId="3604940990" sldId="280"/>
            <ac:picMk id="11266" creationId="{F497AB7B-1DA9-48B1-BE92-30AE5F6B1B99}"/>
          </ac:picMkLst>
        </pc:picChg>
        <pc:picChg chg="add mod">
          <ac:chgData name="Matthew Lio Chin Siu" userId="316b91159288f346" providerId="LiveId" clId="{CA497681-CF4C-46C1-8CCC-276BC7CB99D3}" dt="2022-02-28T15:08:02.278" v="2905" actId="1076"/>
          <ac:picMkLst>
            <pc:docMk/>
            <pc:sldMk cId="3604940990" sldId="280"/>
            <ac:picMk id="11268" creationId="{0233696B-A7F0-46EF-B49B-5D98F8926854}"/>
          </ac:picMkLst>
        </pc:picChg>
      </pc:sldChg>
      <pc:sldChg chg="addSp delSp modSp new mod ord modTransition chgLayout">
        <pc:chgData name="Matthew Lio Chin Siu" userId="316b91159288f346" providerId="LiveId" clId="{CA497681-CF4C-46C1-8CCC-276BC7CB99D3}" dt="2022-02-28T16:33:52.531" v="3565" actId="115"/>
        <pc:sldMkLst>
          <pc:docMk/>
          <pc:sldMk cId="3374785282" sldId="281"/>
        </pc:sldMkLst>
        <pc:spChg chg="mod ord">
          <ac:chgData name="Matthew Lio Chin Siu" userId="316b91159288f346" providerId="LiveId" clId="{CA497681-CF4C-46C1-8CCC-276BC7CB99D3}" dt="2022-02-28T16:33:52.531" v="3565" actId="115"/>
          <ac:spMkLst>
            <pc:docMk/>
            <pc:sldMk cId="3374785282" sldId="281"/>
            <ac:spMk id="2" creationId="{45C44A1E-D318-41EF-8521-E213DA5A6246}"/>
          </ac:spMkLst>
        </pc:spChg>
        <pc:spChg chg="del mod ord">
          <ac:chgData name="Matthew Lio Chin Siu" userId="316b91159288f346" providerId="LiveId" clId="{CA497681-CF4C-46C1-8CCC-276BC7CB99D3}" dt="2022-02-28T15:23:57.137" v="2950" actId="700"/>
          <ac:spMkLst>
            <pc:docMk/>
            <pc:sldMk cId="3374785282" sldId="281"/>
            <ac:spMk id="3" creationId="{3EBF6262-23DA-4C11-9CA5-B087750234FE}"/>
          </ac:spMkLst>
        </pc:spChg>
        <pc:spChg chg="add mod ord">
          <ac:chgData name="Matthew Lio Chin Siu" userId="316b91159288f346" providerId="LiveId" clId="{CA497681-CF4C-46C1-8CCC-276BC7CB99D3}" dt="2022-02-28T16:33:36.934" v="3564" actId="14100"/>
          <ac:spMkLst>
            <pc:docMk/>
            <pc:sldMk cId="3374785282" sldId="281"/>
            <ac:spMk id="4" creationId="{A4519AA7-7D94-474C-B489-169AC83208DF}"/>
          </ac:spMkLst>
        </pc:spChg>
        <pc:picChg chg="add mod">
          <ac:chgData name="Matthew Lio Chin Siu" userId="316b91159288f346" providerId="LiveId" clId="{CA497681-CF4C-46C1-8CCC-276BC7CB99D3}" dt="2022-02-28T15:38:57.772" v="3218" actId="1035"/>
          <ac:picMkLst>
            <pc:docMk/>
            <pc:sldMk cId="3374785282" sldId="281"/>
            <ac:picMk id="5" creationId="{FF864125-EEB3-462E-B81E-C49077AF055B}"/>
          </ac:picMkLst>
        </pc:picChg>
      </pc:sldChg>
      <pc:sldChg chg="addSp delSp modSp add del mod modTransition">
        <pc:chgData name="Matthew Lio Chin Siu" userId="316b91159288f346" providerId="LiveId" clId="{CA497681-CF4C-46C1-8CCC-276BC7CB99D3}" dt="2022-02-28T16:32:39.199" v="3521" actId="47"/>
        <pc:sldMkLst>
          <pc:docMk/>
          <pc:sldMk cId="1710251029" sldId="282"/>
        </pc:sldMkLst>
        <pc:spChg chg="mod">
          <ac:chgData name="Matthew Lio Chin Siu" userId="316b91159288f346" providerId="LiveId" clId="{CA497681-CF4C-46C1-8CCC-276BC7CB99D3}" dt="2022-02-28T16:29:49.733" v="3465" actId="1037"/>
          <ac:spMkLst>
            <pc:docMk/>
            <pc:sldMk cId="1710251029" sldId="282"/>
            <ac:spMk id="12" creationId="{F4160581-696E-4C60-92C5-37F620B6415C}"/>
          </ac:spMkLst>
        </pc:spChg>
        <pc:spChg chg="del">
          <ac:chgData name="Matthew Lio Chin Siu" userId="316b91159288f346" providerId="LiveId" clId="{CA497681-CF4C-46C1-8CCC-276BC7CB99D3}" dt="2022-02-28T16:25:27.750" v="3287" actId="478"/>
          <ac:spMkLst>
            <pc:docMk/>
            <pc:sldMk cId="1710251029" sldId="282"/>
            <ac:spMk id="13" creationId="{39EF9FFB-336E-4D9F-8561-36F8AE8AEB45}"/>
          </ac:spMkLst>
        </pc:spChg>
        <pc:spChg chg="mod">
          <ac:chgData name="Matthew Lio Chin Siu" userId="316b91159288f346" providerId="LiveId" clId="{CA497681-CF4C-46C1-8CCC-276BC7CB99D3}" dt="2022-02-28T16:28:09.467" v="3436" actId="14100"/>
          <ac:spMkLst>
            <pc:docMk/>
            <pc:sldMk cId="1710251029" sldId="282"/>
            <ac:spMk id="15" creationId="{CC3CF67A-2E34-476D-8977-25EE11360929}"/>
          </ac:spMkLst>
        </pc:spChg>
        <pc:spChg chg="del">
          <ac:chgData name="Matthew Lio Chin Siu" userId="316b91159288f346" providerId="LiveId" clId="{CA497681-CF4C-46C1-8CCC-276BC7CB99D3}" dt="2022-02-28T16:26:01.459" v="3343" actId="478"/>
          <ac:spMkLst>
            <pc:docMk/>
            <pc:sldMk cId="1710251029" sldId="282"/>
            <ac:spMk id="30" creationId="{C1A60CDD-D6E6-466D-A815-4E9B7F346359}"/>
          </ac:spMkLst>
        </pc:spChg>
        <pc:picChg chg="mod">
          <ac:chgData name="Matthew Lio Chin Siu" userId="316b91159288f346" providerId="LiveId" clId="{CA497681-CF4C-46C1-8CCC-276BC7CB99D3}" dt="2022-02-28T16:29:49.733" v="3465" actId="1037"/>
          <ac:picMkLst>
            <pc:docMk/>
            <pc:sldMk cId="1710251029" sldId="282"/>
            <ac:picMk id="9" creationId="{2FF10920-45D4-4915-A9FA-780A715484C9}"/>
          </ac:picMkLst>
        </pc:picChg>
        <pc:picChg chg="add mod">
          <ac:chgData name="Matthew Lio Chin Siu" userId="316b91159288f346" providerId="LiveId" clId="{CA497681-CF4C-46C1-8CCC-276BC7CB99D3}" dt="2022-02-28T16:27:58" v="3435" actId="1076"/>
          <ac:picMkLst>
            <pc:docMk/>
            <pc:sldMk cId="1710251029" sldId="282"/>
            <ac:picMk id="17" creationId="{4EFC35F1-6A62-4D98-BC65-0D4D75875C35}"/>
          </ac:picMkLst>
        </pc:picChg>
        <pc:picChg chg="del">
          <ac:chgData name="Matthew Lio Chin Siu" userId="316b91159288f346" providerId="LiveId" clId="{CA497681-CF4C-46C1-8CCC-276BC7CB99D3}" dt="2022-02-28T16:25:45.912" v="3329" actId="478"/>
          <ac:picMkLst>
            <pc:docMk/>
            <pc:sldMk cId="1710251029" sldId="282"/>
            <ac:picMk id="18" creationId="{9D5BE28E-AB16-4919-B308-1698ED89D0AA}"/>
          </ac:picMkLst>
        </pc:picChg>
        <pc:picChg chg="add mod">
          <ac:chgData name="Matthew Lio Chin Siu" userId="316b91159288f346" providerId="LiveId" clId="{CA497681-CF4C-46C1-8CCC-276BC7CB99D3}" dt="2022-02-28T16:27:58" v="3435" actId="1076"/>
          <ac:picMkLst>
            <pc:docMk/>
            <pc:sldMk cId="1710251029" sldId="282"/>
            <ac:picMk id="19" creationId="{C1291EED-A2B0-49F9-B299-95DD2B14885B}"/>
          </ac:picMkLst>
        </pc:picChg>
        <pc:picChg chg="add mod">
          <ac:chgData name="Matthew Lio Chin Siu" userId="316b91159288f346" providerId="LiveId" clId="{CA497681-CF4C-46C1-8CCC-276BC7CB99D3}" dt="2022-02-28T16:27:58" v="3435" actId="1076"/>
          <ac:picMkLst>
            <pc:docMk/>
            <pc:sldMk cId="1710251029" sldId="282"/>
            <ac:picMk id="21" creationId="{5BB33999-208F-4ADF-84EF-37D815148A3E}"/>
          </ac:picMkLst>
        </pc:picChg>
        <pc:picChg chg="add mod">
          <ac:chgData name="Matthew Lio Chin Siu" userId="316b91159288f346" providerId="LiveId" clId="{CA497681-CF4C-46C1-8CCC-276BC7CB99D3}" dt="2022-02-28T16:27:58" v="3435" actId="1076"/>
          <ac:picMkLst>
            <pc:docMk/>
            <pc:sldMk cId="1710251029" sldId="282"/>
            <ac:picMk id="22" creationId="{D0E12A55-A882-4963-B69F-B5F92FB97EF2}"/>
          </ac:picMkLst>
        </pc:picChg>
        <pc:picChg chg="add mod">
          <ac:chgData name="Matthew Lio Chin Siu" userId="316b91159288f346" providerId="LiveId" clId="{CA497681-CF4C-46C1-8CCC-276BC7CB99D3}" dt="2022-02-28T16:27:58" v="3435" actId="1076"/>
          <ac:picMkLst>
            <pc:docMk/>
            <pc:sldMk cId="1710251029" sldId="282"/>
            <ac:picMk id="23" creationId="{E2646B78-C774-48C0-90DF-A3A96ADA10F9}"/>
          </ac:picMkLst>
        </pc:picChg>
        <pc:picChg chg="add mod">
          <ac:chgData name="Matthew Lio Chin Siu" userId="316b91159288f346" providerId="LiveId" clId="{CA497681-CF4C-46C1-8CCC-276BC7CB99D3}" dt="2022-02-28T16:29:13.327" v="3445" actId="1037"/>
          <ac:picMkLst>
            <pc:docMk/>
            <pc:sldMk cId="1710251029" sldId="282"/>
            <ac:picMk id="25" creationId="{56CEA758-DF16-43B9-9785-9841085DFF5F}"/>
          </ac:picMkLst>
        </pc:picChg>
        <pc:picChg chg="add mod">
          <ac:chgData name="Matthew Lio Chin Siu" userId="316b91159288f346" providerId="LiveId" clId="{CA497681-CF4C-46C1-8CCC-276BC7CB99D3}" dt="2022-02-28T16:27:58" v="3435" actId="1076"/>
          <ac:picMkLst>
            <pc:docMk/>
            <pc:sldMk cId="1710251029" sldId="282"/>
            <ac:picMk id="27" creationId="{0703F8FB-6C28-4177-913D-B7AE8BC5E646}"/>
          </ac:picMkLst>
        </pc:picChg>
      </pc:sldChg>
      <pc:sldChg chg="new del">
        <pc:chgData name="Matthew Lio Chin Siu" userId="316b91159288f346" providerId="LiveId" clId="{CA497681-CF4C-46C1-8CCC-276BC7CB99D3}" dt="2022-02-28T16:30:43.395" v="3467" actId="47"/>
        <pc:sldMkLst>
          <pc:docMk/>
          <pc:sldMk cId="152125373" sldId="283"/>
        </pc:sldMkLst>
      </pc:sldChg>
      <pc:sldChg chg="addSp modSp add mod">
        <pc:chgData name="Matthew Lio Chin Siu" userId="316b91159288f346" providerId="LiveId" clId="{CA497681-CF4C-46C1-8CCC-276BC7CB99D3}" dt="2022-02-28T16:32:01.413" v="3520" actId="115"/>
        <pc:sldMkLst>
          <pc:docMk/>
          <pc:sldMk cId="1170147052" sldId="283"/>
        </pc:sldMkLst>
        <pc:spChg chg="mod">
          <ac:chgData name="Matthew Lio Chin Siu" userId="316b91159288f346" providerId="LiveId" clId="{CA497681-CF4C-46C1-8CCC-276BC7CB99D3}" dt="2022-02-28T16:31:20.149" v="3493" actId="1036"/>
          <ac:spMkLst>
            <pc:docMk/>
            <pc:sldMk cId="1170147052" sldId="283"/>
            <ac:spMk id="12" creationId="{F4160581-696E-4C60-92C5-37F620B6415C}"/>
          </ac:spMkLst>
        </pc:spChg>
        <pc:spChg chg="mod">
          <ac:chgData name="Matthew Lio Chin Siu" userId="316b91159288f346" providerId="LiveId" clId="{CA497681-CF4C-46C1-8CCC-276BC7CB99D3}" dt="2022-02-28T16:31:20.149" v="3493" actId="1036"/>
          <ac:spMkLst>
            <pc:docMk/>
            <pc:sldMk cId="1170147052" sldId="283"/>
            <ac:spMk id="15" creationId="{CC3CF67A-2E34-476D-8977-25EE11360929}"/>
          </ac:spMkLst>
        </pc:spChg>
        <pc:spChg chg="mod">
          <ac:chgData name="Matthew Lio Chin Siu" userId="316b91159288f346" providerId="LiveId" clId="{CA497681-CF4C-46C1-8CCC-276BC7CB99D3}" dt="2022-02-28T16:31:20.149" v="3493" actId="1036"/>
          <ac:spMkLst>
            <pc:docMk/>
            <pc:sldMk cId="1170147052" sldId="283"/>
            <ac:spMk id="29" creationId="{1545D8CC-3EE6-452E-A8FB-E2337A7E5033}"/>
          </ac:spMkLst>
        </pc:spChg>
        <pc:spChg chg="add mod">
          <ac:chgData name="Matthew Lio Chin Siu" userId="316b91159288f346" providerId="LiveId" clId="{CA497681-CF4C-46C1-8CCC-276BC7CB99D3}" dt="2022-02-28T16:32:01.413" v="3520" actId="115"/>
          <ac:spMkLst>
            <pc:docMk/>
            <pc:sldMk cId="1170147052" sldId="283"/>
            <ac:spMk id="30" creationId="{92566324-6D7A-4135-8A5E-4C95963440FB}"/>
          </ac:spMkLst>
        </pc:spChg>
        <pc:picChg chg="mod">
          <ac:chgData name="Matthew Lio Chin Siu" userId="316b91159288f346" providerId="LiveId" clId="{CA497681-CF4C-46C1-8CCC-276BC7CB99D3}" dt="2022-02-28T16:31:20.149" v="3493" actId="1036"/>
          <ac:picMkLst>
            <pc:docMk/>
            <pc:sldMk cId="1170147052" sldId="283"/>
            <ac:picMk id="9" creationId="{2FF10920-45D4-4915-A9FA-780A715484C9}"/>
          </ac:picMkLst>
        </pc:picChg>
        <pc:picChg chg="mod">
          <ac:chgData name="Matthew Lio Chin Siu" userId="316b91159288f346" providerId="LiveId" clId="{CA497681-CF4C-46C1-8CCC-276BC7CB99D3}" dt="2022-02-28T16:31:20.149" v="3493" actId="1036"/>
          <ac:picMkLst>
            <pc:docMk/>
            <pc:sldMk cId="1170147052" sldId="283"/>
            <ac:picMk id="17" creationId="{4EFC35F1-6A62-4D98-BC65-0D4D75875C35}"/>
          </ac:picMkLst>
        </pc:picChg>
        <pc:picChg chg="mod">
          <ac:chgData name="Matthew Lio Chin Siu" userId="316b91159288f346" providerId="LiveId" clId="{CA497681-CF4C-46C1-8CCC-276BC7CB99D3}" dt="2022-02-28T16:31:20.149" v="3493" actId="1036"/>
          <ac:picMkLst>
            <pc:docMk/>
            <pc:sldMk cId="1170147052" sldId="283"/>
            <ac:picMk id="19" creationId="{C1291EED-A2B0-49F9-B299-95DD2B14885B}"/>
          </ac:picMkLst>
        </pc:picChg>
        <pc:picChg chg="mod">
          <ac:chgData name="Matthew Lio Chin Siu" userId="316b91159288f346" providerId="LiveId" clId="{CA497681-CF4C-46C1-8CCC-276BC7CB99D3}" dt="2022-02-28T16:31:20.149" v="3493" actId="1036"/>
          <ac:picMkLst>
            <pc:docMk/>
            <pc:sldMk cId="1170147052" sldId="283"/>
            <ac:picMk id="20" creationId="{7A4E29D0-C1B8-4317-90EF-2C7FFFEF4A69}"/>
          </ac:picMkLst>
        </pc:picChg>
        <pc:picChg chg="mod">
          <ac:chgData name="Matthew Lio Chin Siu" userId="316b91159288f346" providerId="LiveId" clId="{CA497681-CF4C-46C1-8CCC-276BC7CB99D3}" dt="2022-02-28T16:31:20.149" v="3493" actId="1036"/>
          <ac:picMkLst>
            <pc:docMk/>
            <pc:sldMk cId="1170147052" sldId="283"/>
            <ac:picMk id="21" creationId="{5BB33999-208F-4ADF-84EF-37D815148A3E}"/>
          </ac:picMkLst>
        </pc:picChg>
        <pc:picChg chg="mod">
          <ac:chgData name="Matthew Lio Chin Siu" userId="316b91159288f346" providerId="LiveId" clId="{CA497681-CF4C-46C1-8CCC-276BC7CB99D3}" dt="2022-02-28T16:31:20.149" v="3493" actId="1036"/>
          <ac:picMkLst>
            <pc:docMk/>
            <pc:sldMk cId="1170147052" sldId="283"/>
            <ac:picMk id="22" creationId="{D0E12A55-A882-4963-B69F-B5F92FB97EF2}"/>
          </ac:picMkLst>
        </pc:picChg>
        <pc:picChg chg="mod">
          <ac:chgData name="Matthew Lio Chin Siu" userId="316b91159288f346" providerId="LiveId" clId="{CA497681-CF4C-46C1-8CCC-276BC7CB99D3}" dt="2022-02-28T16:31:20.149" v="3493" actId="1036"/>
          <ac:picMkLst>
            <pc:docMk/>
            <pc:sldMk cId="1170147052" sldId="283"/>
            <ac:picMk id="23" creationId="{E2646B78-C774-48C0-90DF-A3A96ADA10F9}"/>
          </ac:picMkLst>
        </pc:picChg>
        <pc:picChg chg="mod">
          <ac:chgData name="Matthew Lio Chin Siu" userId="316b91159288f346" providerId="LiveId" clId="{CA497681-CF4C-46C1-8CCC-276BC7CB99D3}" dt="2022-02-28T16:31:20.149" v="3493" actId="1036"/>
          <ac:picMkLst>
            <pc:docMk/>
            <pc:sldMk cId="1170147052" sldId="283"/>
            <ac:picMk id="24" creationId="{70B59AE4-B04D-4202-B2D2-E628A3B01AC2}"/>
          </ac:picMkLst>
        </pc:picChg>
        <pc:picChg chg="mod">
          <ac:chgData name="Matthew Lio Chin Siu" userId="316b91159288f346" providerId="LiveId" clId="{CA497681-CF4C-46C1-8CCC-276BC7CB99D3}" dt="2022-02-28T16:31:20.149" v="3493" actId="1036"/>
          <ac:picMkLst>
            <pc:docMk/>
            <pc:sldMk cId="1170147052" sldId="283"/>
            <ac:picMk id="25" creationId="{56CEA758-DF16-43B9-9785-9841085DFF5F}"/>
          </ac:picMkLst>
        </pc:picChg>
        <pc:picChg chg="mod">
          <ac:chgData name="Matthew Lio Chin Siu" userId="316b91159288f346" providerId="LiveId" clId="{CA497681-CF4C-46C1-8CCC-276BC7CB99D3}" dt="2022-02-28T16:31:20.149" v="3493" actId="1036"/>
          <ac:picMkLst>
            <pc:docMk/>
            <pc:sldMk cId="1170147052" sldId="283"/>
            <ac:picMk id="26" creationId="{53FD5564-F398-4FDD-BE63-FD0B5AB62CBE}"/>
          </ac:picMkLst>
        </pc:picChg>
        <pc:picChg chg="mod">
          <ac:chgData name="Matthew Lio Chin Siu" userId="316b91159288f346" providerId="LiveId" clId="{CA497681-CF4C-46C1-8CCC-276BC7CB99D3}" dt="2022-02-28T16:31:20.149" v="3493" actId="1036"/>
          <ac:picMkLst>
            <pc:docMk/>
            <pc:sldMk cId="1170147052" sldId="283"/>
            <ac:picMk id="27" creationId="{0703F8FB-6C28-4177-913D-B7AE8BC5E646}"/>
          </ac:picMkLst>
        </pc:picChg>
        <pc:picChg chg="mod">
          <ac:chgData name="Matthew Lio Chin Siu" userId="316b91159288f346" providerId="LiveId" clId="{CA497681-CF4C-46C1-8CCC-276BC7CB99D3}" dt="2022-02-28T16:31:20.149" v="3493" actId="1036"/>
          <ac:picMkLst>
            <pc:docMk/>
            <pc:sldMk cId="1170147052" sldId="283"/>
            <ac:picMk id="28" creationId="{D3366F32-2CD1-49CE-9450-3B7B679C4A7E}"/>
          </ac:picMkLst>
        </pc:picChg>
        <pc:picChg chg="mod">
          <ac:chgData name="Matthew Lio Chin Siu" userId="316b91159288f346" providerId="LiveId" clId="{CA497681-CF4C-46C1-8CCC-276BC7CB99D3}" dt="2022-02-28T16:31:20.149" v="3493" actId="1036"/>
          <ac:picMkLst>
            <pc:docMk/>
            <pc:sldMk cId="1170147052" sldId="283"/>
            <ac:picMk id="31" creationId="{2DA18FB9-AA03-404A-A003-50CF0536935E}"/>
          </ac:picMkLst>
        </pc:picChg>
        <pc:picChg chg="mod">
          <ac:chgData name="Matthew Lio Chin Siu" userId="316b91159288f346" providerId="LiveId" clId="{CA497681-CF4C-46C1-8CCC-276BC7CB99D3}" dt="2022-02-28T16:31:20.149" v="3493" actId="1036"/>
          <ac:picMkLst>
            <pc:docMk/>
            <pc:sldMk cId="1170147052" sldId="283"/>
            <ac:picMk id="32" creationId="{8B3E9305-01F1-46DE-ACD8-B7420CBF1D9D}"/>
          </ac:picMkLst>
        </pc:picChg>
        <pc:picChg chg="mod">
          <ac:chgData name="Matthew Lio Chin Siu" userId="316b91159288f346" providerId="LiveId" clId="{CA497681-CF4C-46C1-8CCC-276BC7CB99D3}" dt="2022-02-28T16:31:20.149" v="3493" actId="1036"/>
          <ac:picMkLst>
            <pc:docMk/>
            <pc:sldMk cId="1170147052" sldId="283"/>
            <ac:picMk id="11266" creationId="{F497AB7B-1DA9-48B1-BE92-30AE5F6B1B99}"/>
          </ac:picMkLst>
        </pc:picChg>
        <pc:picChg chg="mod">
          <ac:chgData name="Matthew Lio Chin Siu" userId="316b91159288f346" providerId="LiveId" clId="{CA497681-CF4C-46C1-8CCC-276BC7CB99D3}" dt="2022-02-28T16:31:20.149" v="3493" actId="1036"/>
          <ac:picMkLst>
            <pc:docMk/>
            <pc:sldMk cId="1170147052" sldId="283"/>
            <ac:picMk id="11268" creationId="{0233696B-A7F0-46EF-B49B-5D98F8926854}"/>
          </ac:picMkLst>
        </pc:picChg>
      </pc:sldChg>
      <pc:sldMasterChg chg="modTransition modSldLayout">
        <pc:chgData name="Matthew Lio Chin Siu" userId="316b91159288f346" providerId="LiveId" clId="{CA497681-CF4C-46C1-8CCC-276BC7CB99D3}" dt="2022-02-28T16:29:33.445" v="3459"/>
        <pc:sldMasterMkLst>
          <pc:docMk/>
          <pc:sldMasterMk cId="0" sldId="2147483648"/>
        </pc:sldMasterMkLst>
        <pc:sldLayoutChg chg="modTransition">
          <pc:chgData name="Matthew Lio Chin Siu" userId="316b91159288f346" providerId="LiveId" clId="{CA497681-CF4C-46C1-8CCC-276BC7CB99D3}" dt="2022-02-28T16:29:33.445" v="3459"/>
          <pc:sldLayoutMkLst>
            <pc:docMk/>
            <pc:sldMasterMk cId="0" sldId="2147483648"/>
            <pc:sldLayoutMk cId="0" sldId="2147483649"/>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0"/>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1"/>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2"/>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3"/>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4"/>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5"/>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6"/>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7"/>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8"/>
          </pc:sldLayoutMkLst>
        </pc:sldLayoutChg>
        <pc:sldLayoutChg chg="modTransition">
          <pc:chgData name="Matthew Lio Chin Siu" userId="316b91159288f346" providerId="LiveId" clId="{CA497681-CF4C-46C1-8CCC-276BC7CB99D3}" dt="2022-02-28T16:29:33.445" v="3459"/>
          <pc:sldLayoutMkLst>
            <pc:docMk/>
            <pc:sldMasterMk cId="0" sldId="2147483648"/>
            <pc:sldLayoutMk cId="0" sldId="2147483659"/>
          </pc:sldLayoutMkLst>
        </pc:sldLayoutChg>
      </pc:sldMasterChg>
    </pc:docChg>
  </pc:docChgLst>
  <pc:docChgLst>
    <pc:chgData name="Matthew Lio Chin Siu" userId="316b91159288f346" providerId="LiveId" clId="{4DCA26B1-D4CE-446E-82C6-14C4ADF1CD9B}"/>
    <pc:docChg chg="undo custSel addSld delSld modSld sldOrd delSection modSection">
      <pc:chgData name="Matthew Lio Chin Siu" userId="316b91159288f346" providerId="LiveId" clId="{4DCA26B1-D4CE-446E-82C6-14C4ADF1CD9B}" dt="2022-03-01T21:00:10.779" v="4172" actId="17851"/>
      <pc:docMkLst>
        <pc:docMk/>
      </pc:docMkLst>
      <pc:sldChg chg="del">
        <pc:chgData name="Matthew Lio Chin Siu" userId="316b91159288f346" providerId="LiveId" clId="{4DCA26B1-D4CE-446E-82C6-14C4ADF1CD9B}" dt="2022-03-01T20:42:23.126" v="4085" actId="47"/>
        <pc:sldMkLst>
          <pc:docMk/>
          <pc:sldMk cId="824417123" sldId="257"/>
        </pc:sldMkLst>
      </pc:sldChg>
      <pc:sldChg chg="addSp delSp modSp mod ord">
        <pc:chgData name="Matthew Lio Chin Siu" userId="316b91159288f346" providerId="LiveId" clId="{4DCA26B1-D4CE-446E-82C6-14C4ADF1CD9B}" dt="2022-03-01T18:47:58.146" v="1078" actId="20577"/>
        <pc:sldMkLst>
          <pc:docMk/>
          <pc:sldMk cId="548881344" sldId="267"/>
        </pc:sldMkLst>
        <pc:spChg chg="add del mod">
          <ac:chgData name="Matthew Lio Chin Siu" userId="316b91159288f346" providerId="LiveId" clId="{4DCA26B1-D4CE-446E-82C6-14C4ADF1CD9B}" dt="2022-03-01T18:44:26.246" v="868" actId="478"/>
          <ac:spMkLst>
            <pc:docMk/>
            <pc:sldMk cId="548881344" sldId="267"/>
            <ac:spMk id="3" creationId="{5F14890C-88D8-4C95-B78D-9E343390F70C}"/>
          </ac:spMkLst>
        </pc:spChg>
        <pc:spChg chg="add mod">
          <ac:chgData name="Matthew Lio Chin Siu" userId="316b91159288f346" providerId="LiveId" clId="{4DCA26B1-D4CE-446E-82C6-14C4ADF1CD9B}" dt="2022-03-01T18:45:17.087" v="901" actId="1076"/>
          <ac:spMkLst>
            <pc:docMk/>
            <pc:sldMk cId="548881344" sldId="267"/>
            <ac:spMk id="4" creationId="{B05453D3-D6D8-48BB-BC03-98C1C938CCE1}"/>
          </ac:spMkLst>
        </pc:spChg>
        <pc:graphicFrameChg chg="mod">
          <ac:chgData name="Matthew Lio Chin Siu" userId="316b91159288f346" providerId="LiveId" clId="{4DCA26B1-D4CE-446E-82C6-14C4ADF1CD9B}" dt="2022-03-01T18:47:58.146" v="1078" actId="20577"/>
          <ac:graphicFrameMkLst>
            <pc:docMk/>
            <pc:sldMk cId="548881344" sldId="267"/>
            <ac:graphicFrameMk id="9" creationId="{5481A7C1-E7EE-42D6-BF25-C43860691A97}"/>
          </ac:graphicFrameMkLst>
        </pc:graphicFrameChg>
      </pc:sldChg>
      <pc:sldChg chg="delSp modSp del">
        <pc:chgData name="Matthew Lio Chin Siu" userId="316b91159288f346" providerId="LiveId" clId="{4DCA26B1-D4CE-446E-82C6-14C4ADF1CD9B}" dt="2022-03-01T20:46:50.427" v="4156" actId="47"/>
        <pc:sldMkLst>
          <pc:docMk/>
          <pc:sldMk cId="1252151374" sldId="268"/>
        </pc:sldMkLst>
        <pc:picChg chg="del">
          <ac:chgData name="Matthew Lio Chin Siu" userId="316b91159288f346" providerId="LiveId" clId="{4DCA26B1-D4CE-446E-82C6-14C4ADF1CD9B}" dt="2022-03-01T20:46:48.233" v="4155" actId="478"/>
          <ac:picMkLst>
            <pc:docMk/>
            <pc:sldMk cId="1252151374" sldId="268"/>
            <ac:picMk id="2" creationId="{FD186230-339D-4363-A56F-663537791B47}"/>
          </ac:picMkLst>
        </pc:picChg>
        <pc:picChg chg="mod">
          <ac:chgData name="Matthew Lio Chin Siu" userId="316b91159288f346" providerId="LiveId" clId="{4DCA26B1-D4CE-446E-82C6-14C4ADF1CD9B}" dt="2022-03-01T20:43:10.152" v="4120" actId="1076"/>
          <ac:picMkLst>
            <pc:docMk/>
            <pc:sldMk cId="1252151374" sldId="268"/>
            <ac:picMk id="3" creationId="{47F579D7-EE12-49A5-A796-1CB8D24F45CB}"/>
          </ac:picMkLst>
        </pc:picChg>
        <pc:picChg chg="del mod">
          <ac:chgData name="Matthew Lio Chin Siu" userId="316b91159288f346" providerId="LiveId" clId="{4DCA26B1-D4CE-446E-82C6-14C4ADF1CD9B}" dt="2022-03-01T20:46:47.481" v="4154" actId="478"/>
          <ac:picMkLst>
            <pc:docMk/>
            <pc:sldMk cId="1252151374" sldId="268"/>
            <ac:picMk id="4" creationId="{BB8C2ECD-FDEB-4A9E-ADD8-D220895C581B}"/>
          </ac:picMkLst>
        </pc:picChg>
        <pc:picChg chg="del mod">
          <ac:chgData name="Matthew Lio Chin Siu" userId="316b91159288f346" providerId="LiveId" clId="{4DCA26B1-D4CE-446E-82C6-14C4ADF1CD9B}" dt="2022-03-01T20:46:46.741" v="4152" actId="478"/>
          <ac:picMkLst>
            <pc:docMk/>
            <pc:sldMk cId="1252151374" sldId="268"/>
            <ac:picMk id="3074" creationId="{9066BF42-BB77-403F-9290-4A603A44C137}"/>
          </ac:picMkLst>
        </pc:picChg>
        <pc:picChg chg="del mod">
          <ac:chgData name="Matthew Lio Chin Siu" userId="316b91159288f346" providerId="LiveId" clId="{4DCA26B1-D4CE-446E-82C6-14C4ADF1CD9B}" dt="2022-03-01T20:46:47.098" v="4153" actId="478"/>
          <ac:picMkLst>
            <pc:docMk/>
            <pc:sldMk cId="1252151374" sldId="268"/>
            <ac:picMk id="6146" creationId="{058359EB-161E-4201-BF41-42EEDBEE2F54}"/>
          </ac:picMkLst>
        </pc:picChg>
      </pc:sldChg>
      <pc:sldChg chg="addSp delSp modSp mod ord">
        <pc:chgData name="Matthew Lio Chin Siu" userId="316b91159288f346" providerId="LiveId" clId="{4DCA26B1-D4CE-446E-82C6-14C4ADF1CD9B}" dt="2022-03-01T20:32:30.733" v="3601"/>
        <pc:sldMkLst>
          <pc:docMk/>
          <pc:sldMk cId="3194766031" sldId="269"/>
        </pc:sldMkLst>
        <pc:spChg chg="mod">
          <ac:chgData name="Matthew Lio Chin Siu" userId="316b91159288f346" providerId="LiveId" clId="{4DCA26B1-D4CE-446E-82C6-14C4ADF1CD9B}" dt="2022-03-01T20:31:54.639" v="3594" actId="1076"/>
          <ac:spMkLst>
            <pc:docMk/>
            <pc:sldMk cId="3194766031" sldId="269"/>
            <ac:spMk id="12" creationId="{BC5C14BD-A14C-434F-A9AF-42FD5D915DD9}"/>
          </ac:spMkLst>
        </pc:spChg>
        <pc:picChg chg="add mod">
          <ac:chgData name="Matthew Lio Chin Siu" userId="316b91159288f346" providerId="LiveId" clId="{4DCA26B1-D4CE-446E-82C6-14C4ADF1CD9B}" dt="2022-03-01T20:32:08.718" v="3597" actId="1076"/>
          <ac:picMkLst>
            <pc:docMk/>
            <pc:sldMk cId="3194766031" sldId="269"/>
            <ac:picMk id="4" creationId="{D691ACD9-03B0-40B3-A039-73AC0A485770}"/>
          </ac:picMkLst>
        </pc:picChg>
        <pc:picChg chg="del">
          <ac:chgData name="Matthew Lio Chin Siu" userId="316b91159288f346" providerId="LiveId" clId="{4DCA26B1-D4CE-446E-82C6-14C4ADF1CD9B}" dt="2022-03-01T20:32:04.955" v="3596" actId="478"/>
          <ac:picMkLst>
            <pc:docMk/>
            <pc:sldMk cId="3194766031" sldId="269"/>
            <ac:picMk id="11" creationId="{BBD10858-5A0F-4C14-835B-700B7F7F1E78}"/>
          </ac:picMkLst>
        </pc:picChg>
      </pc:sldChg>
      <pc:sldChg chg="addSp delSp modSp del mod">
        <pc:chgData name="Matthew Lio Chin Siu" userId="316b91159288f346" providerId="LiveId" clId="{4DCA26B1-D4CE-446E-82C6-14C4ADF1CD9B}" dt="2022-03-01T20:46:39.257" v="4151" actId="47"/>
        <pc:sldMkLst>
          <pc:docMk/>
          <pc:sldMk cId="1354272303" sldId="277"/>
        </pc:sldMkLst>
        <pc:picChg chg="add del mod">
          <ac:chgData name="Matthew Lio Chin Siu" userId="316b91159288f346" providerId="LiveId" clId="{4DCA26B1-D4CE-446E-82C6-14C4ADF1CD9B}" dt="2022-03-01T18:19:23.067" v="27" actId="478"/>
          <ac:picMkLst>
            <pc:docMk/>
            <pc:sldMk cId="1354272303" sldId="277"/>
            <ac:picMk id="4" creationId="{08147B45-4F2C-4696-B2CB-52150F959919}"/>
          </ac:picMkLst>
        </pc:picChg>
        <pc:picChg chg="add del mod">
          <ac:chgData name="Matthew Lio Chin Siu" userId="316b91159288f346" providerId="LiveId" clId="{4DCA26B1-D4CE-446E-82C6-14C4ADF1CD9B}" dt="2022-03-01T18:22:47.638" v="55" actId="478"/>
          <ac:picMkLst>
            <pc:docMk/>
            <pc:sldMk cId="1354272303" sldId="277"/>
            <ac:picMk id="6" creationId="{E79D6903-73F4-4076-9DB9-5C234E558A39}"/>
          </ac:picMkLst>
        </pc:picChg>
        <pc:picChg chg="add del mod">
          <ac:chgData name="Matthew Lio Chin Siu" userId="316b91159288f346" providerId="LiveId" clId="{4DCA26B1-D4CE-446E-82C6-14C4ADF1CD9B}" dt="2022-03-01T18:22:47.218" v="54" actId="478"/>
          <ac:picMkLst>
            <pc:docMk/>
            <pc:sldMk cId="1354272303" sldId="277"/>
            <ac:picMk id="8" creationId="{B34CDB8C-FC6E-47A0-AA2D-7BCC566EEE88}"/>
          </ac:picMkLst>
        </pc:picChg>
        <pc:picChg chg="add del mod">
          <ac:chgData name="Matthew Lio Chin Siu" userId="316b91159288f346" providerId="LiveId" clId="{4DCA26B1-D4CE-446E-82C6-14C4ADF1CD9B}" dt="2022-03-01T18:22:48.319" v="56" actId="478"/>
          <ac:picMkLst>
            <pc:docMk/>
            <pc:sldMk cId="1354272303" sldId="277"/>
            <ac:picMk id="10" creationId="{AC15DBDF-AD1E-4122-8A8B-1FA42FCC862F}"/>
          </ac:picMkLst>
        </pc:picChg>
        <pc:picChg chg="add del mod">
          <ac:chgData name="Matthew Lio Chin Siu" userId="316b91159288f346" providerId="LiveId" clId="{4DCA26B1-D4CE-446E-82C6-14C4ADF1CD9B}" dt="2022-03-01T20:32:15.197" v="3598" actId="478"/>
          <ac:picMkLst>
            <pc:docMk/>
            <pc:sldMk cId="1354272303" sldId="277"/>
            <ac:picMk id="12" creationId="{ED26B7C0-3C09-4219-8F54-31DEFCCFA8CD}"/>
          </ac:picMkLst>
        </pc:picChg>
      </pc:sldChg>
      <pc:sldChg chg="addSp delSp modSp">
        <pc:chgData name="Matthew Lio Chin Siu" userId="316b91159288f346" providerId="LiveId" clId="{4DCA26B1-D4CE-446E-82C6-14C4ADF1CD9B}" dt="2022-03-01T20:45:41.640" v="4140" actId="478"/>
        <pc:sldMkLst>
          <pc:docMk/>
          <pc:sldMk cId="956376427" sldId="278"/>
        </pc:sldMkLst>
        <pc:picChg chg="add mod">
          <ac:chgData name="Matthew Lio Chin Siu" userId="316b91159288f346" providerId="LiveId" clId="{4DCA26B1-D4CE-446E-82C6-14C4ADF1CD9B}" dt="2022-03-01T20:45:38.800" v="4139" actId="1076"/>
          <ac:picMkLst>
            <pc:docMk/>
            <pc:sldMk cId="956376427" sldId="278"/>
            <ac:picMk id="7" creationId="{8902AA38-72A9-4560-A1B5-B9108D3F6814}"/>
          </ac:picMkLst>
        </pc:picChg>
        <pc:picChg chg="del">
          <ac:chgData name="Matthew Lio Chin Siu" userId="316b91159288f346" providerId="LiveId" clId="{4DCA26B1-D4CE-446E-82C6-14C4ADF1CD9B}" dt="2022-03-01T20:45:41.640" v="4140" actId="478"/>
          <ac:picMkLst>
            <pc:docMk/>
            <pc:sldMk cId="956376427" sldId="278"/>
            <ac:picMk id="10260" creationId="{C91964BB-C85E-414B-AEF0-C1D9CE7BC982}"/>
          </ac:picMkLst>
        </pc:picChg>
      </pc:sldChg>
      <pc:sldChg chg="modSp mod">
        <pc:chgData name="Matthew Lio Chin Siu" userId="316b91159288f346" providerId="LiveId" clId="{4DCA26B1-D4CE-446E-82C6-14C4ADF1CD9B}" dt="2022-03-01T18:27:42.984" v="224" actId="20577"/>
        <pc:sldMkLst>
          <pc:docMk/>
          <pc:sldMk cId="3838933322" sldId="279"/>
        </pc:sldMkLst>
        <pc:spChg chg="mod">
          <ac:chgData name="Matthew Lio Chin Siu" userId="316b91159288f346" providerId="LiveId" clId="{4DCA26B1-D4CE-446E-82C6-14C4ADF1CD9B}" dt="2022-03-01T18:27:42.984" v="224" actId="20577"/>
          <ac:spMkLst>
            <pc:docMk/>
            <pc:sldMk cId="3838933322" sldId="279"/>
            <ac:spMk id="8" creationId="{BF3E36F0-F3EE-4DB5-BF03-496D5913EF85}"/>
          </ac:spMkLst>
        </pc:spChg>
      </pc:sldChg>
      <pc:sldChg chg="addSp delSp modSp add mod modClrScheme chgLayout">
        <pc:chgData name="Matthew Lio Chin Siu" userId="316b91159288f346" providerId="LiveId" clId="{4DCA26B1-D4CE-446E-82C6-14C4ADF1CD9B}" dt="2022-03-01T20:29:14.853" v="3528" actId="1076"/>
        <pc:sldMkLst>
          <pc:docMk/>
          <pc:sldMk cId="1675994488" sldId="284"/>
        </pc:sldMkLst>
        <pc:spChg chg="add mod ord">
          <ac:chgData name="Matthew Lio Chin Siu" userId="316b91159288f346" providerId="LiveId" clId="{4DCA26B1-D4CE-446E-82C6-14C4ADF1CD9B}" dt="2022-03-01T20:28:43.137" v="3516" actId="20577"/>
          <ac:spMkLst>
            <pc:docMk/>
            <pc:sldMk cId="1675994488" sldId="284"/>
            <ac:spMk id="2" creationId="{850D0EAC-BB23-4161-83E6-5C7D367DF9D3}"/>
          </ac:spMkLst>
        </pc:spChg>
        <pc:spChg chg="add del mod ord">
          <ac:chgData name="Matthew Lio Chin Siu" userId="316b91159288f346" providerId="LiveId" clId="{4DCA26B1-D4CE-446E-82C6-14C4ADF1CD9B}" dt="2022-03-01T20:27:38.618" v="3502" actId="478"/>
          <ac:spMkLst>
            <pc:docMk/>
            <pc:sldMk cId="1675994488" sldId="284"/>
            <ac:spMk id="4" creationId="{30F0BEEB-2582-40C1-A0E0-D072919973AB}"/>
          </ac:spMkLst>
        </pc:spChg>
        <pc:picChg chg="del">
          <ac:chgData name="Matthew Lio Chin Siu" userId="316b91159288f346" providerId="LiveId" clId="{4DCA26B1-D4CE-446E-82C6-14C4ADF1CD9B}" dt="2022-03-01T18:22:20.819" v="37" actId="478"/>
          <ac:picMkLst>
            <pc:docMk/>
            <pc:sldMk cId="1675994488" sldId="284"/>
            <ac:picMk id="3" creationId="{00F8E286-4F3E-4976-A000-3DFC583108F3}"/>
          </ac:picMkLst>
        </pc:picChg>
        <pc:picChg chg="mod">
          <ac:chgData name="Matthew Lio Chin Siu" userId="316b91159288f346" providerId="LiveId" clId="{4DCA26B1-D4CE-446E-82C6-14C4ADF1CD9B}" dt="2022-03-01T20:29:09.667" v="3526" actId="1076"/>
          <ac:picMkLst>
            <pc:docMk/>
            <pc:sldMk cId="1675994488" sldId="284"/>
            <ac:picMk id="6" creationId="{E79D6903-73F4-4076-9DB9-5C234E558A39}"/>
          </ac:picMkLst>
        </pc:picChg>
        <pc:picChg chg="mod">
          <ac:chgData name="Matthew Lio Chin Siu" userId="316b91159288f346" providerId="LiveId" clId="{4DCA26B1-D4CE-446E-82C6-14C4ADF1CD9B}" dt="2022-03-01T20:29:12.308" v="3527" actId="1076"/>
          <ac:picMkLst>
            <pc:docMk/>
            <pc:sldMk cId="1675994488" sldId="284"/>
            <ac:picMk id="8" creationId="{B34CDB8C-FC6E-47A0-AA2D-7BCC566EEE88}"/>
          </ac:picMkLst>
        </pc:picChg>
        <pc:picChg chg="mod">
          <ac:chgData name="Matthew Lio Chin Siu" userId="316b91159288f346" providerId="LiveId" clId="{4DCA26B1-D4CE-446E-82C6-14C4ADF1CD9B}" dt="2022-03-01T20:29:14.853" v="3528" actId="1076"/>
          <ac:picMkLst>
            <pc:docMk/>
            <pc:sldMk cId="1675994488" sldId="284"/>
            <ac:picMk id="10" creationId="{AC15DBDF-AD1E-4122-8A8B-1FA42FCC862F}"/>
          </ac:picMkLst>
        </pc:picChg>
        <pc:picChg chg="del">
          <ac:chgData name="Matthew Lio Chin Siu" userId="316b91159288f346" providerId="LiveId" clId="{4DCA26B1-D4CE-446E-82C6-14C4ADF1CD9B}" dt="2022-03-01T18:22:20.396" v="36" actId="478"/>
          <ac:picMkLst>
            <pc:docMk/>
            <pc:sldMk cId="1675994488" sldId="284"/>
            <ac:picMk id="7170" creationId="{5CACA36F-AC78-412D-ABD9-5530623A6829}"/>
          </ac:picMkLst>
        </pc:picChg>
      </pc:sldChg>
      <pc:sldChg chg="addSp delSp modSp add mod modClrScheme chgLayout">
        <pc:chgData name="Matthew Lio Chin Siu" userId="316b91159288f346" providerId="LiveId" clId="{4DCA26B1-D4CE-446E-82C6-14C4ADF1CD9B}" dt="2022-03-01T20:27:55.351" v="3504" actId="1076"/>
        <pc:sldMkLst>
          <pc:docMk/>
          <pc:sldMk cId="89697319" sldId="285"/>
        </pc:sldMkLst>
        <pc:spChg chg="mod ord">
          <ac:chgData name="Matthew Lio Chin Siu" userId="316b91159288f346" providerId="LiveId" clId="{4DCA26B1-D4CE-446E-82C6-14C4ADF1CD9B}" dt="2022-03-01T20:27:55.351" v="3504" actId="1076"/>
          <ac:spMkLst>
            <pc:docMk/>
            <pc:sldMk cId="89697319" sldId="285"/>
            <ac:spMk id="2" creationId="{850D0EAC-BB23-4161-83E6-5C7D367DF9D3}"/>
          </ac:spMkLst>
        </pc:spChg>
        <pc:spChg chg="add mod ord">
          <ac:chgData name="Matthew Lio Chin Siu" userId="316b91159288f346" providerId="LiveId" clId="{4DCA26B1-D4CE-446E-82C6-14C4ADF1CD9B}" dt="2022-03-01T20:12:57.429" v="3258" actId="14100"/>
          <ac:spMkLst>
            <pc:docMk/>
            <pc:sldMk cId="89697319" sldId="285"/>
            <ac:spMk id="3" creationId="{B4DBEBBC-D7C1-4422-A695-21B708F17AA0}"/>
          </ac:spMkLst>
        </pc:spChg>
        <pc:spChg chg="del mod ord">
          <ac:chgData name="Matthew Lio Chin Siu" userId="316b91159288f346" providerId="LiveId" clId="{4DCA26B1-D4CE-446E-82C6-14C4ADF1CD9B}" dt="2022-03-01T20:10:03.656" v="2972" actId="700"/>
          <ac:spMkLst>
            <pc:docMk/>
            <pc:sldMk cId="89697319" sldId="285"/>
            <ac:spMk id="4" creationId="{30F0BEEB-2582-40C1-A0E0-D072919973AB}"/>
          </ac:spMkLst>
        </pc:spChg>
        <pc:spChg chg="add mod ord">
          <ac:chgData name="Matthew Lio Chin Siu" userId="316b91159288f346" providerId="LiveId" clId="{4DCA26B1-D4CE-446E-82C6-14C4ADF1CD9B}" dt="2022-03-01T20:27:55.351" v="3504" actId="1076"/>
          <ac:spMkLst>
            <pc:docMk/>
            <pc:sldMk cId="89697319" sldId="285"/>
            <ac:spMk id="5" creationId="{9DD88D33-CF2E-4042-A5BF-23AC547A912F}"/>
          </ac:spMkLst>
        </pc:spChg>
        <pc:picChg chg="del">
          <ac:chgData name="Matthew Lio Chin Siu" userId="316b91159288f346" providerId="LiveId" clId="{4DCA26B1-D4CE-446E-82C6-14C4ADF1CD9B}" dt="2022-03-01T18:23:35.608" v="75" actId="478"/>
          <ac:picMkLst>
            <pc:docMk/>
            <pc:sldMk cId="89697319" sldId="285"/>
            <ac:picMk id="6" creationId="{E79D6903-73F4-4076-9DB9-5C234E558A39}"/>
          </ac:picMkLst>
        </pc:picChg>
        <pc:picChg chg="del">
          <ac:chgData name="Matthew Lio Chin Siu" userId="316b91159288f346" providerId="LiveId" clId="{4DCA26B1-D4CE-446E-82C6-14C4ADF1CD9B}" dt="2022-03-01T18:23:34.764" v="74" actId="478"/>
          <ac:picMkLst>
            <pc:docMk/>
            <pc:sldMk cId="89697319" sldId="285"/>
            <ac:picMk id="8" creationId="{B34CDB8C-FC6E-47A0-AA2D-7BCC566EEE88}"/>
          </ac:picMkLst>
        </pc:picChg>
        <pc:picChg chg="del">
          <ac:chgData name="Matthew Lio Chin Siu" userId="316b91159288f346" providerId="LiveId" clId="{4DCA26B1-D4CE-446E-82C6-14C4ADF1CD9B}" dt="2022-03-01T18:23:36.757" v="76" actId="478"/>
          <ac:picMkLst>
            <pc:docMk/>
            <pc:sldMk cId="89697319" sldId="285"/>
            <ac:picMk id="10" creationId="{AC15DBDF-AD1E-4122-8A8B-1FA42FCC862F}"/>
          </ac:picMkLst>
        </pc:picChg>
      </pc:sldChg>
      <pc:sldChg chg="addSp delSp modSp add mod modClrScheme chgLayout">
        <pc:chgData name="Matthew Lio Chin Siu" userId="316b91159288f346" providerId="LiveId" clId="{4DCA26B1-D4CE-446E-82C6-14C4ADF1CD9B}" dt="2022-03-01T19:19:26.880" v="1828" actId="14100"/>
        <pc:sldMkLst>
          <pc:docMk/>
          <pc:sldMk cId="1255315282" sldId="286"/>
        </pc:sldMkLst>
        <pc:spChg chg="mod ord">
          <ac:chgData name="Matthew Lio Chin Siu" userId="316b91159288f346" providerId="LiveId" clId="{4DCA26B1-D4CE-446E-82C6-14C4ADF1CD9B}" dt="2022-03-01T19:19:23.560" v="1827" actId="14100"/>
          <ac:spMkLst>
            <pc:docMk/>
            <pc:sldMk cId="1255315282" sldId="286"/>
            <ac:spMk id="2" creationId="{850D0EAC-BB23-4161-83E6-5C7D367DF9D3}"/>
          </ac:spMkLst>
        </pc:spChg>
        <pc:spChg chg="add mod ord">
          <ac:chgData name="Matthew Lio Chin Siu" userId="316b91159288f346" providerId="LiveId" clId="{4DCA26B1-D4CE-446E-82C6-14C4ADF1CD9B}" dt="2022-03-01T19:18:27.455" v="1688" actId="20577"/>
          <ac:spMkLst>
            <pc:docMk/>
            <pc:sldMk cId="1255315282" sldId="286"/>
            <ac:spMk id="3" creationId="{7638367E-1FDB-45F2-B247-2CB49BFA2A37}"/>
          </ac:spMkLst>
        </pc:spChg>
        <pc:spChg chg="del mod ord">
          <ac:chgData name="Matthew Lio Chin Siu" userId="316b91159288f346" providerId="LiveId" clId="{4DCA26B1-D4CE-446E-82C6-14C4ADF1CD9B}" dt="2022-03-01T19:14:39.217" v="1631" actId="700"/>
          <ac:spMkLst>
            <pc:docMk/>
            <pc:sldMk cId="1255315282" sldId="286"/>
            <ac:spMk id="4" creationId="{30F0BEEB-2582-40C1-A0E0-D072919973AB}"/>
          </ac:spMkLst>
        </pc:spChg>
        <pc:spChg chg="add mod ord">
          <ac:chgData name="Matthew Lio Chin Siu" userId="316b91159288f346" providerId="LiveId" clId="{4DCA26B1-D4CE-446E-82C6-14C4ADF1CD9B}" dt="2022-03-01T19:19:26.880" v="1828" actId="14100"/>
          <ac:spMkLst>
            <pc:docMk/>
            <pc:sldMk cId="1255315282" sldId="286"/>
            <ac:spMk id="5" creationId="{77AC5E78-E3EB-41ED-8E97-352D2593D7EA}"/>
          </ac:spMkLst>
        </pc:spChg>
      </pc:sldChg>
      <pc:sldChg chg="addSp delSp modSp new mod">
        <pc:chgData name="Matthew Lio Chin Siu" userId="316b91159288f346" providerId="LiveId" clId="{4DCA26B1-D4CE-446E-82C6-14C4ADF1CD9B}" dt="2022-03-01T18:59:13.578" v="1471" actId="20577"/>
        <pc:sldMkLst>
          <pc:docMk/>
          <pc:sldMk cId="700573147" sldId="287"/>
        </pc:sldMkLst>
        <pc:spChg chg="mod">
          <ac:chgData name="Matthew Lio Chin Siu" userId="316b91159288f346" providerId="LiveId" clId="{4DCA26B1-D4CE-446E-82C6-14C4ADF1CD9B}" dt="2022-03-01T18:33:25.050" v="385" actId="1035"/>
          <ac:spMkLst>
            <pc:docMk/>
            <pc:sldMk cId="700573147" sldId="287"/>
            <ac:spMk id="2" creationId="{F6A2A400-DAE4-40FF-A732-CFF1934EB326}"/>
          </ac:spMkLst>
        </pc:spChg>
        <pc:spChg chg="del">
          <ac:chgData name="Matthew Lio Chin Siu" userId="316b91159288f346" providerId="LiveId" clId="{4DCA26B1-D4CE-446E-82C6-14C4ADF1CD9B}" dt="2022-03-01T18:32:09.494" v="325"/>
          <ac:spMkLst>
            <pc:docMk/>
            <pc:sldMk cId="700573147" sldId="287"/>
            <ac:spMk id="3" creationId="{5B216B61-B5D6-4ED7-B254-68B48711E651}"/>
          </ac:spMkLst>
        </pc:spChg>
        <pc:spChg chg="mod">
          <ac:chgData name="Matthew Lio Chin Siu" userId="316b91159288f346" providerId="LiveId" clId="{4DCA26B1-D4CE-446E-82C6-14C4ADF1CD9B}" dt="2022-03-01T18:59:13.578" v="1471" actId="20577"/>
          <ac:spMkLst>
            <pc:docMk/>
            <pc:sldMk cId="700573147" sldId="287"/>
            <ac:spMk id="4" creationId="{2909A1E6-A7E4-4EFD-BCC0-A00D2625CDC4}"/>
          </ac:spMkLst>
        </pc:spChg>
        <pc:picChg chg="add mod">
          <ac:chgData name="Matthew Lio Chin Siu" userId="316b91159288f346" providerId="LiveId" clId="{4DCA26B1-D4CE-446E-82C6-14C4ADF1CD9B}" dt="2022-03-01T18:32:09.494" v="325"/>
          <ac:picMkLst>
            <pc:docMk/>
            <pc:sldMk cId="700573147" sldId="287"/>
            <ac:picMk id="1026" creationId="{5B76419A-D197-4272-A4D9-762C5D681810}"/>
          </ac:picMkLst>
        </pc:picChg>
        <pc:picChg chg="add del">
          <ac:chgData name="Matthew Lio Chin Siu" userId="316b91159288f346" providerId="LiveId" clId="{4DCA26B1-D4CE-446E-82C6-14C4ADF1CD9B}" dt="2022-03-01T18:32:31.650" v="327"/>
          <ac:picMkLst>
            <pc:docMk/>
            <pc:sldMk cId="700573147" sldId="287"/>
            <ac:picMk id="1028" creationId="{53D0B57A-136A-4FD8-B1F8-A8325FD4EA30}"/>
          </ac:picMkLst>
        </pc:picChg>
      </pc:sldChg>
      <pc:sldChg chg="addSp delSp modSp new mod setBg modClrScheme chgLayout">
        <pc:chgData name="Matthew Lio Chin Siu" userId="316b91159288f346" providerId="LiveId" clId="{4DCA26B1-D4CE-446E-82C6-14C4ADF1CD9B}" dt="2022-03-01T18:52:50.906" v="1250" actId="14100"/>
        <pc:sldMkLst>
          <pc:docMk/>
          <pc:sldMk cId="1741790700" sldId="288"/>
        </pc:sldMkLst>
        <pc:spChg chg="del mod ord">
          <ac:chgData name="Matthew Lio Chin Siu" userId="316b91159288f346" providerId="LiveId" clId="{4DCA26B1-D4CE-446E-82C6-14C4ADF1CD9B}" dt="2022-03-01T18:34:32.582" v="387" actId="700"/>
          <ac:spMkLst>
            <pc:docMk/>
            <pc:sldMk cId="1741790700" sldId="288"/>
            <ac:spMk id="2" creationId="{8A4212FE-FF6C-4062-B457-0D2463E75A3F}"/>
          </ac:spMkLst>
        </pc:spChg>
        <pc:spChg chg="del mod ord">
          <ac:chgData name="Matthew Lio Chin Siu" userId="316b91159288f346" providerId="LiveId" clId="{4DCA26B1-D4CE-446E-82C6-14C4ADF1CD9B}" dt="2022-03-01T18:34:32.582" v="387" actId="700"/>
          <ac:spMkLst>
            <pc:docMk/>
            <pc:sldMk cId="1741790700" sldId="288"/>
            <ac:spMk id="3" creationId="{1E85AA6C-4BD4-4F9A-A0FA-BCB53E45C042}"/>
          </ac:spMkLst>
        </pc:spChg>
        <pc:spChg chg="del">
          <ac:chgData name="Matthew Lio Chin Siu" userId="316b91159288f346" providerId="LiveId" clId="{4DCA26B1-D4CE-446E-82C6-14C4ADF1CD9B}" dt="2022-03-01T18:34:32.582" v="387" actId="700"/>
          <ac:spMkLst>
            <pc:docMk/>
            <pc:sldMk cId="1741790700" sldId="288"/>
            <ac:spMk id="4" creationId="{1BF6C88F-12C8-43ED-A860-4724D630CC42}"/>
          </ac:spMkLst>
        </pc:spChg>
        <pc:spChg chg="add mod ord">
          <ac:chgData name="Matthew Lio Chin Siu" userId="316b91159288f346" providerId="LiveId" clId="{4DCA26B1-D4CE-446E-82C6-14C4ADF1CD9B}" dt="2022-03-01T18:51:22.109" v="1210" actId="26606"/>
          <ac:spMkLst>
            <pc:docMk/>
            <pc:sldMk cId="1741790700" sldId="288"/>
            <ac:spMk id="5" creationId="{E0FACCAA-B437-4C1D-88ED-A9044D7EFED3}"/>
          </ac:spMkLst>
        </pc:spChg>
        <pc:spChg chg="add mod ord">
          <ac:chgData name="Matthew Lio Chin Siu" userId="316b91159288f346" providerId="LiveId" clId="{4DCA26B1-D4CE-446E-82C6-14C4ADF1CD9B}" dt="2022-03-01T18:52:50.906" v="1250" actId="14100"/>
          <ac:spMkLst>
            <pc:docMk/>
            <pc:sldMk cId="1741790700" sldId="288"/>
            <ac:spMk id="6" creationId="{37B5D0C6-A53C-4BE5-8800-0A49809F554A}"/>
          </ac:spMkLst>
        </pc:spChg>
        <pc:picChg chg="add mod">
          <ac:chgData name="Matthew Lio Chin Siu" userId="316b91159288f346" providerId="LiveId" clId="{4DCA26B1-D4CE-446E-82C6-14C4ADF1CD9B}" dt="2022-03-01T18:51:22.109" v="1210" actId="26606"/>
          <ac:picMkLst>
            <pc:docMk/>
            <pc:sldMk cId="1741790700" sldId="288"/>
            <ac:picMk id="8" creationId="{D6D77755-5476-4FAC-9E48-06668BEF4E13}"/>
          </ac:picMkLst>
        </pc:picChg>
      </pc:sldChg>
      <pc:sldChg chg="addSp delSp modSp new mod">
        <pc:chgData name="Matthew Lio Chin Siu" userId="316b91159288f346" providerId="LiveId" clId="{4DCA26B1-D4CE-446E-82C6-14C4ADF1CD9B}" dt="2022-03-01T19:06:39.320" v="1528" actId="14100"/>
        <pc:sldMkLst>
          <pc:docMk/>
          <pc:sldMk cId="2332692562" sldId="289"/>
        </pc:sldMkLst>
        <pc:spChg chg="mod">
          <ac:chgData name="Matthew Lio Chin Siu" userId="316b91159288f346" providerId="LiveId" clId="{4DCA26B1-D4CE-446E-82C6-14C4ADF1CD9B}" dt="2022-03-01T19:04:22.959" v="1515" actId="1036"/>
          <ac:spMkLst>
            <pc:docMk/>
            <pc:sldMk cId="2332692562" sldId="289"/>
            <ac:spMk id="2" creationId="{0923A12E-F4EF-4221-8647-B861CFF96A37}"/>
          </ac:spMkLst>
        </pc:spChg>
        <pc:spChg chg="del">
          <ac:chgData name="Matthew Lio Chin Siu" userId="316b91159288f346" providerId="LiveId" clId="{4DCA26B1-D4CE-446E-82C6-14C4ADF1CD9B}" dt="2022-03-01T19:03:37.318" v="1487" actId="478"/>
          <ac:spMkLst>
            <pc:docMk/>
            <pc:sldMk cId="2332692562" sldId="289"/>
            <ac:spMk id="3" creationId="{D77ECE85-3B86-48EF-8E16-73A3DA5AC2E0}"/>
          </ac:spMkLst>
        </pc:spChg>
        <pc:spChg chg="add mod">
          <ac:chgData name="Matthew Lio Chin Siu" userId="316b91159288f346" providerId="LiveId" clId="{4DCA26B1-D4CE-446E-82C6-14C4ADF1CD9B}" dt="2022-03-01T19:06:39.320" v="1528" actId="14100"/>
          <ac:spMkLst>
            <pc:docMk/>
            <pc:sldMk cId="2332692562" sldId="289"/>
            <ac:spMk id="6" creationId="{BAA0CF21-6923-4F54-8A46-7A2E4C2ABCB0}"/>
          </ac:spMkLst>
        </pc:spChg>
        <pc:spChg chg="add mod">
          <ac:chgData name="Matthew Lio Chin Siu" userId="316b91159288f346" providerId="LiveId" clId="{4DCA26B1-D4CE-446E-82C6-14C4ADF1CD9B}" dt="2022-03-01T19:05:42.646" v="1521" actId="14100"/>
          <ac:spMkLst>
            <pc:docMk/>
            <pc:sldMk cId="2332692562" sldId="289"/>
            <ac:spMk id="7" creationId="{231ABA56-CB4B-46B4-9CCA-7CC5788D7B2A}"/>
          </ac:spMkLst>
        </pc:spChg>
        <pc:spChg chg="add mod">
          <ac:chgData name="Matthew Lio Chin Siu" userId="316b91159288f346" providerId="LiveId" clId="{4DCA26B1-D4CE-446E-82C6-14C4ADF1CD9B}" dt="2022-03-01T19:05:57.650" v="1523" actId="1076"/>
          <ac:spMkLst>
            <pc:docMk/>
            <pc:sldMk cId="2332692562" sldId="289"/>
            <ac:spMk id="8" creationId="{3211F37D-E6F4-4207-B9DB-EE83FCF7F8DD}"/>
          </ac:spMkLst>
        </pc:spChg>
        <pc:spChg chg="add mod">
          <ac:chgData name="Matthew Lio Chin Siu" userId="316b91159288f346" providerId="LiveId" clId="{4DCA26B1-D4CE-446E-82C6-14C4ADF1CD9B}" dt="2022-03-01T19:06:16.684" v="1525" actId="1076"/>
          <ac:spMkLst>
            <pc:docMk/>
            <pc:sldMk cId="2332692562" sldId="289"/>
            <ac:spMk id="9" creationId="{D8A8E433-947C-446D-9A93-D857E9FA2E98}"/>
          </ac:spMkLst>
        </pc:spChg>
        <pc:picChg chg="add mod">
          <ac:chgData name="Matthew Lio Chin Siu" userId="316b91159288f346" providerId="LiveId" clId="{4DCA26B1-D4CE-446E-82C6-14C4ADF1CD9B}" dt="2022-03-01T19:04:13.261" v="1494" actId="1076"/>
          <ac:picMkLst>
            <pc:docMk/>
            <pc:sldMk cId="2332692562" sldId="289"/>
            <ac:picMk id="5" creationId="{24F2C135-E3B7-4E68-9361-DCA2EC4A3576}"/>
          </ac:picMkLst>
        </pc:picChg>
      </pc:sldChg>
      <pc:sldChg chg="addSp delSp modSp add mod">
        <pc:chgData name="Matthew Lio Chin Siu" userId="316b91159288f346" providerId="LiveId" clId="{4DCA26B1-D4CE-446E-82C6-14C4ADF1CD9B}" dt="2022-03-01T20:59:23.858" v="4171" actId="1076"/>
        <pc:sldMkLst>
          <pc:docMk/>
          <pc:sldMk cId="526373479" sldId="290"/>
        </pc:sldMkLst>
        <pc:spChg chg="del mod">
          <ac:chgData name="Matthew Lio Chin Siu" userId="316b91159288f346" providerId="LiveId" clId="{4DCA26B1-D4CE-446E-82C6-14C4ADF1CD9B}" dt="2022-03-01T20:58:07.421" v="4157" actId="478"/>
          <ac:spMkLst>
            <pc:docMk/>
            <pc:sldMk cId="526373479" sldId="290"/>
            <ac:spMk id="2" creationId="{0923A12E-F4EF-4221-8647-B861CFF96A37}"/>
          </ac:spMkLst>
        </pc:spChg>
        <pc:spChg chg="del">
          <ac:chgData name="Matthew Lio Chin Siu" userId="316b91159288f346" providerId="LiveId" clId="{4DCA26B1-D4CE-446E-82C6-14C4ADF1CD9B}" dt="2022-03-01T20:58:20.387" v="4163" actId="478"/>
          <ac:spMkLst>
            <pc:docMk/>
            <pc:sldMk cId="526373479" sldId="290"/>
            <ac:spMk id="3" creationId="{D77ECE85-3B86-48EF-8E16-73A3DA5AC2E0}"/>
          </ac:spMkLst>
        </pc:spChg>
        <pc:spChg chg="add del mod">
          <ac:chgData name="Matthew Lio Chin Siu" userId="316b91159288f346" providerId="LiveId" clId="{4DCA26B1-D4CE-446E-82C6-14C4ADF1CD9B}" dt="2022-03-01T20:58:08.884" v="4158" actId="478"/>
          <ac:spMkLst>
            <pc:docMk/>
            <pc:sldMk cId="526373479" sldId="290"/>
            <ac:spMk id="5" creationId="{9F06F59F-F183-40FE-9D6F-8DBC434D56CE}"/>
          </ac:spMkLst>
        </pc:spChg>
        <pc:spChg chg="add mod">
          <ac:chgData name="Matthew Lio Chin Siu" userId="316b91159288f346" providerId="LiveId" clId="{4DCA26B1-D4CE-446E-82C6-14C4ADF1CD9B}" dt="2022-03-01T20:58:16.187" v="4162" actId="20577"/>
          <ac:spMkLst>
            <pc:docMk/>
            <pc:sldMk cId="526373479" sldId="290"/>
            <ac:spMk id="6" creationId="{0B0ADBE6-802B-4FBA-8F74-9FE34F52D7F7}"/>
          </ac:spMkLst>
        </pc:spChg>
        <pc:picChg chg="del">
          <ac:chgData name="Matthew Lio Chin Siu" userId="316b91159288f346" providerId="LiveId" clId="{4DCA26B1-D4CE-446E-82C6-14C4ADF1CD9B}" dt="2022-03-01T18:59:39.447" v="1473" actId="478"/>
          <ac:picMkLst>
            <pc:docMk/>
            <pc:sldMk cId="526373479" sldId="290"/>
            <ac:picMk id="5" creationId="{24F2C135-E3B7-4E68-9361-DCA2EC4A3576}"/>
          </ac:picMkLst>
        </pc:picChg>
        <pc:picChg chg="add mod">
          <ac:chgData name="Matthew Lio Chin Siu" userId="316b91159288f346" providerId="LiveId" clId="{4DCA26B1-D4CE-446E-82C6-14C4ADF1CD9B}" dt="2022-03-01T20:59:23.858" v="4171" actId="1076"/>
          <ac:picMkLst>
            <pc:docMk/>
            <pc:sldMk cId="526373479" sldId="290"/>
            <ac:picMk id="8" creationId="{E3998FDD-775C-409F-8580-DEED9167744B}"/>
          </ac:picMkLst>
        </pc:picChg>
      </pc:sldChg>
      <pc:sldChg chg="addSp delSp modSp add mod">
        <pc:chgData name="Matthew Lio Chin Siu" userId="316b91159288f346" providerId="LiveId" clId="{4DCA26B1-D4CE-446E-82C6-14C4ADF1CD9B}" dt="2022-03-01T19:10:11.496" v="1630" actId="1036"/>
        <pc:sldMkLst>
          <pc:docMk/>
          <pc:sldMk cId="1510538925" sldId="291"/>
        </pc:sldMkLst>
        <pc:spChg chg="del">
          <ac:chgData name="Matthew Lio Chin Siu" userId="316b91159288f346" providerId="LiveId" clId="{4DCA26B1-D4CE-446E-82C6-14C4ADF1CD9B}" dt="2022-03-01T19:07:42.214" v="1530" actId="478"/>
          <ac:spMkLst>
            <pc:docMk/>
            <pc:sldMk cId="1510538925" sldId="291"/>
            <ac:spMk id="2" creationId="{0923A12E-F4EF-4221-8647-B861CFF96A37}"/>
          </ac:spMkLst>
        </pc:spChg>
        <pc:spChg chg="del">
          <ac:chgData name="Matthew Lio Chin Siu" userId="316b91159288f346" providerId="LiveId" clId="{4DCA26B1-D4CE-446E-82C6-14C4ADF1CD9B}" dt="2022-03-01T19:08:26.064" v="1604" actId="478"/>
          <ac:spMkLst>
            <pc:docMk/>
            <pc:sldMk cId="1510538925" sldId="291"/>
            <ac:spMk id="3" creationId="{D77ECE85-3B86-48EF-8E16-73A3DA5AC2E0}"/>
          </ac:spMkLst>
        </pc:spChg>
        <pc:spChg chg="add del mod">
          <ac:chgData name="Matthew Lio Chin Siu" userId="316b91159288f346" providerId="LiveId" clId="{4DCA26B1-D4CE-446E-82C6-14C4ADF1CD9B}" dt="2022-03-01T19:07:44.006" v="1531" actId="478"/>
          <ac:spMkLst>
            <pc:docMk/>
            <pc:sldMk cId="1510538925" sldId="291"/>
            <ac:spMk id="10" creationId="{D8F95710-9969-4450-96B6-7AA9FB57691E}"/>
          </ac:spMkLst>
        </pc:spChg>
        <pc:spChg chg="add mod">
          <ac:chgData name="Matthew Lio Chin Siu" userId="316b91159288f346" providerId="LiveId" clId="{4DCA26B1-D4CE-446E-82C6-14C4ADF1CD9B}" dt="2022-03-01T19:08:47.949" v="1613" actId="1035"/>
          <ac:spMkLst>
            <pc:docMk/>
            <pc:sldMk cId="1510538925" sldId="291"/>
            <ac:spMk id="11" creationId="{A19CB4D2-0F3D-4FD9-8D07-65D4FD7F1457}"/>
          </ac:spMkLst>
        </pc:spChg>
        <pc:spChg chg="add mod">
          <ac:chgData name="Matthew Lio Chin Siu" userId="316b91159288f346" providerId="LiveId" clId="{4DCA26B1-D4CE-446E-82C6-14C4ADF1CD9B}" dt="2022-03-01T19:09:56.228" v="1622" actId="1076"/>
          <ac:spMkLst>
            <pc:docMk/>
            <pc:sldMk cId="1510538925" sldId="291"/>
            <ac:spMk id="12" creationId="{2A017D03-A14A-4FF7-B381-9DFCDC096110}"/>
          </ac:spMkLst>
        </pc:spChg>
        <pc:spChg chg="add mod">
          <ac:chgData name="Matthew Lio Chin Siu" userId="316b91159288f346" providerId="LiveId" clId="{4DCA26B1-D4CE-446E-82C6-14C4ADF1CD9B}" dt="2022-03-01T19:10:11.496" v="1630" actId="1036"/>
          <ac:spMkLst>
            <pc:docMk/>
            <pc:sldMk cId="1510538925" sldId="291"/>
            <ac:spMk id="13" creationId="{8308EB00-4ACF-4356-AD57-687EA9FB404F}"/>
          </ac:spMkLst>
        </pc:spChg>
        <pc:picChg chg="del">
          <ac:chgData name="Matthew Lio Chin Siu" userId="316b91159288f346" providerId="LiveId" clId="{4DCA26B1-D4CE-446E-82C6-14C4ADF1CD9B}" dt="2022-03-01T19:00:51.346" v="1478" actId="478"/>
          <ac:picMkLst>
            <pc:docMk/>
            <pc:sldMk cId="1510538925" sldId="291"/>
            <ac:picMk id="5" creationId="{24F2C135-E3B7-4E68-9361-DCA2EC4A3576}"/>
          </ac:picMkLst>
        </pc:picChg>
        <pc:picChg chg="add mod">
          <ac:chgData name="Matthew Lio Chin Siu" userId="316b91159288f346" providerId="LiveId" clId="{4DCA26B1-D4CE-446E-82C6-14C4ADF1CD9B}" dt="2022-03-01T19:10:01.019" v="1625" actId="1076"/>
          <ac:picMkLst>
            <pc:docMk/>
            <pc:sldMk cId="1510538925" sldId="291"/>
            <ac:picMk id="6" creationId="{E0650478-5F89-4F1B-B3D7-B6CFD2A10928}"/>
          </ac:picMkLst>
        </pc:picChg>
        <pc:picChg chg="add del">
          <ac:chgData name="Matthew Lio Chin Siu" userId="316b91159288f346" providerId="LiveId" clId="{4DCA26B1-D4CE-446E-82C6-14C4ADF1CD9B}" dt="2022-03-01T19:07:34.789" v="1529" actId="478"/>
          <ac:picMkLst>
            <pc:docMk/>
            <pc:sldMk cId="1510538925" sldId="291"/>
            <ac:picMk id="8" creationId="{769130E0-E5F0-49ED-98D7-30614FF822DB}"/>
          </ac:picMkLst>
        </pc:picChg>
      </pc:sldChg>
      <pc:sldChg chg="addSp delSp modSp new mod modClrScheme chgLayout">
        <pc:chgData name="Matthew Lio Chin Siu" userId="316b91159288f346" providerId="LiveId" clId="{4DCA26B1-D4CE-446E-82C6-14C4ADF1CD9B}" dt="2022-03-01T19:52:39.651" v="2242" actId="14100"/>
        <pc:sldMkLst>
          <pc:docMk/>
          <pc:sldMk cId="3571021741" sldId="292"/>
        </pc:sldMkLst>
        <pc:spChg chg="del mod ord">
          <ac:chgData name="Matthew Lio Chin Siu" userId="316b91159288f346" providerId="LiveId" clId="{4DCA26B1-D4CE-446E-82C6-14C4ADF1CD9B}" dt="2022-03-01T19:21:18.710" v="1830" actId="700"/>
          <ac:spMkLst>
            <pc:docMk/>
            <pc:sldMk cId="3571021741" sldId="292"/>
            <ac:spMk id="2" creationId="{12988E68-EF9D-40B3-96B9-05F2239BF40A}"/>
          </ac:spMkLst>
        </pc:spChg>
        <pc:spChg chg="del">
          <ac:chgData name="Matthew Lio Chin Siu" userId="316b91159288f346" providerId="LiveId" clId="{4DCA26B1-D4CE-446E-82C6-14C4ADF1CD9B}" dt="2022-03-01T19:21:18.710" v="1830" actId="700"/>
          <ac:spMkLst>
            <pc:docMk/>
            <pc:sldMk cId="3571021741" sldId="292"/>
            <ac:spMk id="3" creationId="{FE720C83-DE1F-4A98-AA42-0E7F5DEA3C16}"/>
          </ac:spMkLst>
        </pc:spChg>
        <pc:spChg chg="del">
          <ac:chgData name="Matthew Lio Chin Siu" userId="316b91159288f346" providerId="LiveId" clId="{4DCA26B1-D4CE-446E-82C6-14C4ADF1CD9B}" dt="2022-03-01T19:21:18.710" v="1830" actId="700"/>
          <ac:spMkLst>
            <pc:docMk/>
            <pc:sldMk cId="3571021741" sldId="292"/>
            <ac:spMk id="4" creationId="{2809FC33-8164-4B7A-A461-03BFB239312E}"/>
          </ac:spMkLst>
        </pc:spChg>
        <pc:spChg chg="add mod ord">
          <ac:chgData name="Matthew Lio Chin Siu" userId="316b91159288f346" providerId="LiveId" clId="{4DCA26B1-D4CE-446E-82C6-14C4ADF1CD9B}" dt="2022-03-01T19:30:50.678" v="1987" actId="14100"/>
          <ac:spMkLst>
            <pc:docMk/>
            <pc:sldMk cId="3571021741" sldId="292"/>
            <ac:spMk id="5" creationId="{B92982BD-0AE2-409D-A12C-32DF114AEF79}"/>
          </ac:spMkLst>
        </pc:spChg>
        <pc:spChg chg="add del mod">
          <ac:chgData name="Matthew Lio Chin Siu" userId="316b91159288f346" providerId="LiveId" clId="{4DCA26B1-D4CE-446E-82C6-14C4ADF1CD9B}" dt="2022-03-01T19:23:17.109" v="1914" actId="478"/>
          <ac:spMkLst>
            <pc:docMk/>
            <pc:sldMk cId="3571021741" sldId="292"/>
            <ac:spMk id="6" creationId="{6EDD7D1E-8110-4D4C-B8C2-82DAF1B85799}"/>
          </ac:spMkLst>
        </pc:spChg>
        <pc:spChg chg="add del mod">
          <ac:chgData name="Matthew Lio Chin Siu" userId="316b91159288f346" providerId="LiveId" clId="{4DCA26B1-D4CE-446E-82C6-14C4ADF1CD9B}" dt="2022-03-01T19:32:44.042" v="2000" actId="478"/>
          <ac:spMkLst>
            <pc:docMk/>
            <pc:sldMk cId="3571021741" sldId="292"/>
            <ac:spMk id="7" creationId="{41F4BD4E-0F0E-4735-A3F0-59716AA98112}"/>
          </ac:spMkLst>
        </pc:spChg>
        <pc:spChg chg="add del mod">
          <ac:chgData name="Matthew Lio Chin Siu" userId="316b91159288f346" providerId="LiveId" clId="{4DCA26B1-D4CE-446E-82C6-14C4ADF1CD9B}" dt="2022-03-01T19:32:44.434" v="2001" actId="478"/>
          <ac:spMkLst>
            <pc:docMk/>
            <pc:sldMk cId="3571021741" sldId="292"/>
            <ac:spMk id="10" creationId="{98E02298-D630-4BD6-B2E9-9288A3FDF7C8}"/>
          </ac:spMkLst>
        </pc:spChg>
        <pc:spChg chg="add mod">
          <ac:chgData name="Matthew Lio Chin Siu" userId="316b91159288f346" providerId="LiveId" clId="{4DCA26B1-D4CE-446E-82C6-14C4ADF1CD9B}" dt="2022-03-01T19:44:49.047" v="2184" actId="13926"/>
          <ac:spMkLst>
            <pc:docMk/>
            <pc:sldMk cId="3571021741" sldId="292"/>
            <ac:spMk id="11" creationId="{60E79E55-A81B-46D9-A8F8-B2B277B76548}"/>
          </ac:spMkLst>
        </pc:spChg>
        <pc:spChg chg="add del mod">
          <ac:chgData name="Matthew Lio Chin Siu" userId="316b91159288f346" providerId="LiveId" clId="{4DCA26B1-D4CE-446E-82C6-14C4ADF1CD9B}" dt="2022-03-01T19:33:21.767" v="2008" actId="478"/>
          <ac:spMkLst>
            <pc:docMk/>
            <pc:sldMk cId="3571021741" sldId="292"/>
            <ac:spMk id="12" creationId="{B48E69E9-39A7-4E50-83DA-E2FF8DFB80DD}"/>
          </ac:spMkLst>
        </pc:spChg>
        <pc:spChg chg="add del mod">
          <ac:chgData name="Matthew Lio Chin Siu" userId="316b91159288f346" providerId="LiveId" clId="{4DCA26B1-D4CE-446E-82C6-14C4ADF1CD9B}" dt="2022-03-01T19:32:58.703" v="2003" actId="478"/>
          <ac:spMkLst>
            <pc:docMk/>
            <pc:sldMk cId="3571021741" sldId="292"/>
            <ac:spMk id="13" creationId="{F3C4D196-E66B-458D-84FE-639CE2D3E5F6}"/>
          </ac:spMkLst>
        </pc:spChg>
        <pc:spChg chg="add del mod">
          <ac:chgData name="Matthew Lio Chin Siu" userId="316b91159288f346" providerId="LiveId" clId="{4DCA26B1-D4CE-446E-82C6-14C4ADF1CD9B}" dt="2022-03-01T19:33:00.127" v="2004" actId="478"/>
          <ac:spMkLst>
            <pc:docMk/>
            <pc:sldMk cId="3571021741" sldId="292"/>
            <ac:spMk id="14" creationId="{0E055967-D8B7-482B-BC7F-58D87017D5A7}"/>
          </ac:spMkLst>
        </pc:spChg>
        <pc:spChg chg="add mod">
          <ac:chgData name="Matthew Lio Chin Siu" userId="316b91159288f346" providerId="LiveId" clId="{4DCA26B1-D4CE-446E-82C6-14C4ADF1CD9B}" dt="2022-03-01T19:42:36.357" v="2174" actId="13926"/>
          <ac:spMkLst>
            <pc:docMk/>
            <pc:sldMk cId="3571021741" sldId="292"/>
            <ac:spMk id="15" creationId="{D303A9DB-37F0-42C0-A2D4-592BA6316D75}"/>
          </ac:spMkLst>
        </pc:spChg>
        <pc:spChg chg="add mod">
          <ac:chgData name="Matthew Lio Chin Siu" userId="316b91159288f346" providerId="LiveId" clId="{4DCA26B1-D4CE-446E-82C6-14C4ADF1CD9B}" dt="2022-03-01T19:42:20.487" v="2173" actId="13926"/>
          <ac:spMkLst>
            <pc:docMk/>
            <pc:sldMk cId="3571021741" sldId="292"/>
            <ac:spMk id="16" creationId="{A19014F0-EACB-44C5-BB25-73811F7BE02F}"/>
          </ac:spMkLst>
        </pc:spChg>
        <pc:spChg chg="add del mod">
          <ac:chgData name="Matthew Lio Chin Siu" userId="316b91159288f346" providerId="LiveId" clId="{4DCA26B1-D4CE-446E-82C6-14C4ADF1CD9B}" dt="2022-03-01T19:36:12.827" v="2041" actId="478"/>
          <ac:spMkLst>
            <pc:docMk/>
            <pc:sldMk cId="3571021741" sldId="292"/>
            <ac:spMk id="17" creationId="{BBAF1160-4CDB-4D72-954D-C14A7E073D38}"/>
          </ac:spMkLst>
        </pc:spChg>
        <pc:spChg chg="add mod">
          <ac:chgData name="Matthew Lio Chin Siu" userId="316b91159288f346" providerId="LiveId" clId="{4DCA26B1-D4CE-446E-82C6-14C4ADF1CD9B}" dt="2022-03-01T19:41:04.572" v="2166" actId="20577"/>
          <ac:spMkLst>
            <pc:docMk/>
            <pc:sldMk cId="3571021741" sldId="292"/>
            <ac:spMk id="18" creationId="{F06FF4A3-9F30-43B8-A1F6-CE7E8332F39B}"/>
          </ac:spMkLst>
        </pc:spChg>
        <pc:spChg chg="add mod">
          <ac:chgData name="Matthew Lio Chin Siu" userId="316b91159288f346" providerId="LiveId" clId="{4DCA26B1-D4CE-446E-82C6-14C4ADF1CD9B}" dt="2022-03-01T19:38:26.992" v="2154" actId="1076"/>
          <ac:spMkLst>
            <pc:docMk/>
            <pc:sldMk cId="3571021741" sldId="292"/>
            <ac:spMk id="19" creationId="{9B5C5107-3387-4185-8455-C0C6B95AA851}"/>
          </ac:spMkLst>
        </pc:spChg>
        <pc:spChg chg="add del mod">
          <ac:chgData name="Matthew Lio Chin Siu" userId="316b91159288f346" providerId="LiveId" clId="{4DCA26B1-D4CE-446E-82C6-14C4ADF1CD9B}" dt="2022-03-01T19:52:39.651" v="2242" actId="14100"/>
          <ac:spMkLst>
            <pc:docMk/>
            <pc:sldMk cId="3571021741" sldId="292"/>
            <ac:spMk id="20" creationId="{9CBC700F-21EF-44DC-8FD3-D5B8386E4238}"/>
          </ac:spMkLst>
        </pc:spChg>
        <pc:picChg chg="add del mod">
          <ac:chgData name="Matthew Lio Chin Siu" userId="316b91159288f346" providerId="LiveId" clId="{4DCA26B1-D4CE-446E-82C6-14C4ADF1CD9B}" dt="2022-03-01T19:26:12.851" v="1927" actId="478"/>
          <ac:picMkLst>
            <pc:docMk/>
            <pc:sldMk cId="3571021741" sldId="292"/>
            <ac:picMk id="9" creationId="{93468413-7193-40F4-8533-662F5A4661AB}"/>
          </ac:picMkLst>
        </pc:picChg>
      </pc:sldChg>
      <pc:sldChg chg="addSp delSp modSp new mod">
        <pc:chgData name="Matthew Lio Chin Siu" userId="316b91159288f346" providerId="LiveId" clId="{4DCA26B1-D4CE-446E-82C6-14C4ADF1CD9B}" dt="2022-03-01T20:00:32.312" v="2329" actId="478"/>
        <pc:sldMkLst>
          <pc:docMk/>
          <pc:sldMk cId="2227807376" sldId="293"/>
        </pc:sldMkLst>
        <pc:spChg chg="mod">
          <ac:chgData name="Matthew Lio Chin Siu" userId="316b91159288f346" providerId="LiveId" clId="{4DCA26B1-D4CE-446E-82C6-14C4ADF1CD9B}" dt="2022-03-01T19:59:02.183" v="2308" actId="14100"/>
          <ac:spMkLst>
            <pc:docMk/>
            <pc:sldMk cId="2227807376" sldId="293"/>
            <ac:spMk id="2" creationId="{D135AD81-E749-4ECC-B370-DEDCAB944A38}"/>
          </ac:spMkLst>
        </pc:spChg>
        <pc:spChg chg="add del mod">
          <ac:chgData name="Matthew Lio Chin Siu" userId="316b91159288f346" providerId="LiveId" clId="{4DCA26B1-D4CE-446E-82C6-14C4ADF1CD9B}" dt="2022-03-01T20:00:32.312" v="2329" actId="478"/>
          <ac:spMkLst>
            <pc:docMk/>
            <pc:sldMk cId="2227807376" sldId="293"/>
            <ac:spMk id="9" creationId="{150DBE23-938F-4299-A4E3-0496C980BB4A}"/>
          </ac:spMkLst>
        </pc:spChg>
        <pc:picChg chg="add mod">
          <ac:chgData name="Matthew Lio Chin Siu" userId="316b91159288f346" providerId="LiveId" clId="{4DCA26B1-D4CE-446E-82C6-14C4ADF1CD9B}" dt="2022-03-01T19:59:09.543" v="2320" actId="1035"/>
          <ac:picMkLst>
            <pc:docMk/>
            <pc:sldMk cId="2227807376" sldId="293"/>
            <ac:picMk id="4" creationId="{AED9C249-F7F8-41B0-BDA1-98AF63D7FEBC}"/>
          </ac:picMkLst>
        </pc:picChg>
        <pc:picChg chg="add mod">
          <ac:chgData name="Matthew Lio Chin Siu" userId="316b91159288f346" providerId="LiveId" clId="{4DCA26B1-D4CE-446E-82C6-14C4ADF1CD9B}" dt="2022-03-01T19:59:09.543" v="2320" actId="1035"/>
          <ac:picMkLst>
            <pc:docMk/>
            <pc:sldMk cId="2227807376" sldId="293"/>
            <ac:picMk id="6" creationId="{6870D4F4-30B4-461A-A0AC-E9C82D58AD17}"/>
          </ac:picMkLst>
        </pc:picChg>
        <pc:picChg chg="add mod">
          <ac:chgData name="Matthew Lio Chin Siu" userId="316b91159288f346" providerId="LiveId" clId="{4DCA26B1-D4CE-446E-82C6-14C4ADF1CD9B}" dt="2022-03-01T19:59:09.543" v="2320" actId="1035"/>
          <ac:picMkLst>
            <pc:docMk/>
            <pc:sldMk cId="2227807376" sldId="293"/>
            <ac:picMk id="8" creationId="{ECCBD53E-2CB0-4728-87DD-D99F816419F4}"/>
          </ac:picMkLst>
        </pc:picChg>
      </pc:sldChg>
      <pc:sldChg chg="modSp add mod">
        <pc:chgData name="Matthew Lio Chin Siu" userId="316b91159288f346" providerId="LiveId" clId="{4DCA26B1-D4CE-446E-82C6-14C4ADF1CD9B}" dt="2022-03-01T20:09:39.238" v="2971" actId="20577"/>
        <pc:sldMkLst>
          <pc:docMk/>
          <pc:sldMk cId="2830340148" sldId="294"/>
        </pc:sldMkLst>
        <pc:spChg chg="mod">
          <ac:chgData name="Matthew Lio Chin Siu" userId="316b91159288f346" providerId="LiveId" clId="{4DCA26B1-D4CE-446E-82C6-14C4ADF1CD9B}" dt="2022-03-01T20:01:57.297" v="2348" actId="20577"/>
          <ac:spMkLst>
            <pc:docMk/>
            <pc:sldMk cId="2830340148" sldId="294"/>
            <ac:spMk id="2" creationId="{850D0EAC-BB23-4161-83E6-5C7D367DF9D3}"/>
          </ac:spMkLst>
        </pc:spChg>
        <pc:spChg chg="mod">
          <ac:chgData name="Matthew Lio Chin Siu" userId="316b91159288f346" providerId="LiveId" clId="{4DCA26B1-D4CE-446E-82C6-14C4ADF1CD9B}" dt="2022-03-01T20:09:39.238" v="2971" actId="20577"/>
          <ac:spMkLst>
            <pc:docMk/>
            <pc:sldMk cId="2830340148" sldId="294"/>
            <ac:spMk id="3" creationId="{7638367E-1FDB-45F2-B247-2CB49BFA2A37}"/>
          </ac:spMkLst>
        </pc:spChg>
        <pc:spChg chg="mod">
          <ac:chgData name="Matthew Lio Chin Siu" userId="316b91159288f346" providerId="LiveId" clId="{4DCA26B1-D4CE-446E-82C6-14C4ADF1CD9B}" dt="2022-03-01T20:02:19.347" v="2374" actId="20577"/>
          <ac:spMkLst>
            <pc:docMk/>
            <pc:sldMk cId="2830340148" sldId="294"/>
            <ac:spMk id="5" creationId="{77AC5E78-E3EB-41ED-8E97-352D2593D7EA}"/>
          </ac:spMkLst>
        </pc:spChg>
      </pc:sldChg>
      <pc:sldChg chg="addSp delSp modSp new mod modClrScheme chgLayout">
        <pc:chgData name="Matthew Lio Chin Siu" userId="316b91159288f346" providerId="LiveId" clId="{4DCA26B1-D4CE-446E-82C6-14C4ADF1CD9B}" dt="2022-03-01T20:24:58.808" v="3423" actId="13822"/>
        <pc:sldMkLst>
          <pc:docMk/>
          <pc:sldMk cId="214074327" sldId="295"/>
        </pc:sldMkLst>
        <pc:spChg chg="del mod ord">
          <ac:chgData name="Matthew Lio Chin Siu" userId="316b91159288f346" providerId="LiveId" clId="{4DCA26B1-D4CE-446E-82C6-14C4ADF1CD9B}" dt="2022-03-01T20:15:18.167" v="3260" actId="700"/>
          <ac:spMkLst>
            <pc:docMk/>
            <pc:sldMk cId="214074327" sldId="295"/>
            <ac:spMk id="2" creationId="{22DF49EF-556F-4A88-AFCD-E97BA5AC36E4}"/>
          </ac:spMkLst>
        </pc:spChg>
        <pc:spChg chg="del">
          <ac:chgData name="Matthew Lio Chin Siu" userId="316b91159288f346" providerId="LiveId" clId="{4DCA26B1-D4CE-446E-82C6-14C4ADF1CD9B}" dt="2022-03-01T20:15:18.167" v="3260" actId="700"/>
          <ac:spMkLst>
            <pc:docMk/>
            <pc:sldMk cId="214074327" sldId="295"/>
            <ac:spMk id="3" creationId="{3C0E2C32-D107-4AC8-9786-C86C7004DEC6}"/>
          </ac:spMkLst>
        </pc:spChg>
        <pc:spChg chg="del">
          <ac:chgData name="Matthew Lio Chin Siu" userId="316b91159288f346" providerId="LiveId" clId="{4DCA26B1-D4CE-446E-82C6-14C4ADF1CD9B}" dt="2022-03-01T20:15:18.167" v="3260" actId="700"/>
          <ac:spMkLst>
            <pc:docMk/>
            <pc:sldMk cId="214074327" sldId="295"/>
            <ac:spMk id="4" creationId="{DD2D8210-4EE7-4713-B43A-6E020C2DCE8E}"/>
          </ac:spMkLst>
        </pc:spChg>
        <pc:spChg chg="add mod ord">
          <ac:chgData name="Matthew Lio Chin Siu" userId="316b91159288f346" providerId="LiveId" clId="{4DCA26B1-D4CE-446E-82C6-14C4ADF1CD9B}" dt="2022-03-01T20:24:26.533" v="3407" actId="14100"/>
          <ac:spMkLst>
            <pc:docMk/>
            <pc:sldMk cId="214074327" sldId="295"/>
            <ac:spMk id="5" creationId="{CFE62DBF-B233-4448-8032-9DD4E1FA879F}"/>
          </ac:spMkLst>
        </pc:spChg>
        <pc:spChg chg="add mod">
          <ac:chgData name="Matthew Lio Chin Siu" userId="316b91159288f346" providerId="LiveId" clId="{4DCA26B1-D4CE-446E-82C6-14C4ADF1CD9B}" dt="2022-03-01T20:24:34.154" v="3419" actId="1035"/>
          <ac:spMkLst>
            <pc:docMk/>
            <pc:sldMk cId="214074327" sldId="295"/>
            <ac:spMk id="10" creationId="{E6F86C47-5FAC-4EA8-A742-111A2D796A5C}"/>
          </ac:spMkLst>
        </pc:spChg>
        <pc:spChg chg="add mod">
          <ac:chgData name="Matthew Lio Chin Siu" userId="316b91159288f346" providerId="LiveId" clId="{4DCA26B1-D4CE-446E-82C6-14C4ADF1CD9B}" dt="2022-03-01T20:24:37.524" v="3420" actId="1076"/>
          <ac:spMkLst>
            <pc:docMk/>
            <pc:sldMk cId="214074327" sldId="295"/>
            <ac:spMk id="11" creationId="{23C7D4A8-D858-41F5-9E8B-6DD31E67134B}"/>
          </ac:spMkLst>
        </pc:spChg>
        <pc:spChg chg="add mod">
          <ac:chgData name="Matthew Lio Chin Siu" userId="316b91159288f346" providerId="LiveId" clId="{4DCA26B1-D4CE-446E-82C6-14C4ADF1CD9B}" dt="2022-03-01T20:24:10.626" v="3384" actId="208"/>
          <ac:spMkLst>
            <pc:docMk/>
            <pc:sldMk cId="214074327" sldId="295"/>
            <ac:spMk id="12" creationId="{5A9AB2B5-2303-48CA-87C1-D46D554A2A2D}"/>
          </ac:spMkLst>
        </pc:spChg>
        <pc:picChg chg="add mod">
          <ac:chgData name="Matthew Lio Chin Siu" userId="316b91159288f346" providerId="LiveId" clId="{4DCA26B1-D4CE-446E-82C6-14C4ADF1CD9B}" dt="2022-03-01T20:19:59.010" v="3310" actId="1076"/>
          <ac:picMkLst>
            <pc:docMk/>
            <pc:sldMk cId="214074327" sldId="295"/>
            <ac:picMk id="7" creationId="{2155D78C-C3CB-4AB4-AF05-0894F932E072}"/>
          </ac:picMkLst>
        </pc:picChg>
        <pc:picChg chg="add mod">
          <ac:chgData name="Matthew Lio Chin Siu" userId="316b91159288f346" providerId="LiveId" clId="{4DCA26B1-D4CE-446E-82C6-14C4ADF1CD9B}" dt="2022-03-01T20:19:49.319" v="3307" actId="1076"/>
          <ac:picMkLst>
            <pc:docMk/>
            <pc:sldMk cId="214074327" sldId="295"/>
            <ac:picMk id="9" creationId="{F674FD1C-9006-4DB0-9A98-C1084D7D1C84}"/>
          </ac:picMkLst>
        </pc:picChg>
        <pc:picChg chg="add del mod">
          <ac:chgData name="Matthew Lio Chin Siu" userId="316b91159288f346" providerId="LiveId" clId="{4DCA26B1-D4CE-446E-82C6-14C4ADF1CD9B}" dt="2022-03-01T20:22:22.169" v="3365" actId="478"/>
          <ac:picMkLst>
            <pc:docMk/>
            <pc:sldMk cId="214074327" sldId="295"/>
            <ac:picMk id="1026" creationId="{DE8A10CD-F0B0-4E25-A381-50AEE7E92D83}"/>
          </ac:picMkLst>
        </pc:picChg>
        <pc:cxnChg chg="add mod">
          <ac:chgData name="Matthew Lio Chin Siu" userId="316b91159288f346" providerId="LiveId" clId="{4DCA26B1-D4CE-446E-82C6-14C4ADF1CD9B}" dt="2022-03-01T20:24:58.808" v="3423" actId="13822"/>
          <ac:cxnSpMkLst>
            <pc:docMk/>
            <pc:sldMk cId="214074327" sldId="295"/>
            <ac:cxnSpMk id="14" creationId="{1BD76368-4F06-4539-A0F9-6A19F30D7620}"/>
          </ac:cxnSpMkLst>
        </pc:cxnChg>
      </pc:sldChg>
      <pc:sldChg chg="addSp delSp modSp add mod">
        <pc:chgData name="Matthew Lio Chin Siu" userId="316b91159288f346" providerId="LiveId" clId="{4DCA26B1-D4CE-446E-82C6-14C4ADF1CD9B}" dt="2022-03-01T20:27:21.582" v="3501" actId="20577"/>
        <pc:sldMkLst>
          <pc:docMk/>
          <pc:sldMk cId="261462700" sldId="296"/>
        </pc:sldMkLst>
        <pc:spChg chg="mod">
          <ac:chgData name="Matthew Lio Chin Siu" userId="316b91159288f346" providerId="LiveId" clId="{4DCA26B1-D4CE-446E-82C6-14C4ADF1CD9B}" dt="2022-03-01T20:26:12.587" v="3458" actId="1076"/>
          <ac:spMkLst>
            <pc:docMk/>
            <pc:sldMk cId="261462700" sldId="296"/>
            <ac:spMk id="5" creationId="{CFE62DBF-B233-4448-8032-9DD4E1FA879F}"/>
          </ac:spMkLst>
        </pc:spChg>
        <pc:spChg chg="add mod">
          <ac:chgData name="Matthew Lio Chin Siu" userId="316b91159288f346" providerId="LiveId" clId="{4DCA26B1-D4CE-446E-82C6-14C4ADF1CD9B}" dt="2022-03-01T20:27:04.804" v="3492" actId="1076"/>
          <ac:spMkLst>
            <pc:docMk/>
            <pc:sldMk cId="261462700" sldId="296"/>
            <ac:spMk id="10" creationId="{5DC4B7A3-0C32-441A-B734-455FBC0D6B62}"/>
          </ac:spMkLst>
        </pc:spChg>
        <pc:spChg chg="add mod">
          <ac:chgData name="Matthew Lio Chin Siu" userId="316b91159288f346" providerId="LiveId" clId="{4DCA26B1-D4CE-446E-82C6-14C4ADF1CD9B}" dt="2022-03-01T20:27:21.582" v="3501" actId="20577"/>
          <ac:spMkLst>
            <pc:docMk/>
            <pc:sldMk cId="261462700" sldId="296"/>
            <ac:spMk id="11" creationId="{939C149C-C4DA-4133-9276-2EF9135BDED3}"/>
          </ac:spMkLst>
        </pc:spChg>
        <pc:picChg chg="add mod">
          <ac:chgData name="Matthew Lio Chin Siu" userId="316b91159288f346" providerId="LiveId" clId="{4DCA26B1-D4CE-446E-82C6-14C4ADF1CD9B}" dt="2022-03-01T20:26:44.056" v="3464" actId="1076"/>
          <ac:picMkLst>
            <pc:docMk/>
            <pc:sldMk cId="261462700" sldId="296"/>
            <ac:picMk id="3" creationId="{2BAE0850-B498-4356-9262-B5D2EC79560D}"/>
          </ac:picMkLst>
        </pc:picChg>
        <pc:picChg chg="add mod">
          <ac:chgData name="Matthew Lio Chin Siu" userId="316b91159288f346" providerId="LiveId" clId="{4DCA26B1-D4CE-446E-82C6-14C4ADF1CD9B}" dt="2022-03-01T20:26:44.056" v="3464" actId="1076"/>
          <ac:picMkLst>
            <pc:docMk/>
            <pc:sldMk cId="261462700" sldId="296"/>
            <ac:picMk id="6" creationId="{AA5E5032-F4D7-4DA1-A186-C5EF25D94064}"/>
          </ac:picMkLst>
        </pc:picChg>
        <pc:picChg chg="del">
          <ac:chgData name="Matthew Lio Chin Siu" userId="316b91159288f346" providerId="LiveId" clId="{4DCA26B1-D4CE-446E-82C6-14C4ADF1CD9B}" dt="2022-03-01T20:17:06.413" v="3268" actId="478"/>
          <ac:picMkLst>
            <pc:docMk/>
            <pc:sldMk cId="261462700" sldId="296"/>
            <ac:picMk id="7" creationId="{2155D78C-C3CB-4AB4-AF05-0894F932E072}"/>
          </ac:picMkLst>
        </pc:picChg>
        <pc:picChg chg="del">
          <ac:chgData name="Matthew Lio Chin Siu" userId="316b91159288f346" providerId="LiveId" clId="{4DCA26B1-D4CE-446E-82C6-14C4ADF1CD9B}" dt="2022-03-01T20:17:06.698" v="3269" actId="478"/>
          <ac:picMkLst>
            <pc:docMk/>
            <pc:sldMk cId="261462700" sldId="296"/>
            <ac:picMk id="9" creationId="{F674FD1C-9006-4DB0-9A98-C1084D7D1C84}"/>
          </ac:picMkLst>
        </pc:picChg>
      </pc:sldChg>
      <pc:sldChg chg="addSp delSp modSp new mod">
        <pc:chgData name="Matthew Lio Chin Siu" userId="316b91159288f346" providerId="LiveId" clId="{4DCA26B1-D4CE-446E-82C6-14C4ADF1CD9B}" dt="2022-03-01T20:46:21.274" v="4150"/>
        <pc:sldMkLst>
          <pc:docMk/>
          <pc:sldMk cId="3817892670" sldId="297"/>
        </pc:sldMkLst>
        <pc:spChg chg="mod">
          <ac:chgData name="Matthew Lio Chin Siu" userId="316b91159288f346" providerId="LiveId" clId="{4DCA26B1-D4CE-446E-82C6-14C4ADF1CD9B}" dt="2022-03-01T20:39:19.635" v="4084" actId="14100"/>
          <ac:spMkLst>
            <pc:docMk/>
            <pc:sldMk cId="3817892670" sldId="297"/>
            <ac:spMk id="2" creationId="{4872BFF5-13B8-4FBC-8E42-247C63D229FC}"/>
          </ac:spMkLst>
        </pc:spChg>
        <pc:spChg chg="mod">
          <ac:chgData name="Matthew Lio Chin Siu" userId="316b91159288f346" providerId="LiveId" clId="{4DCA26B1-D4CE-446E-82C6-14C4ADF1CD9B}" dt="2022-03-01T20:43:02.718" v="4118" actId="20577"/>
          <ac:spMkLst>
            <pc:docMk/>
            <pc:sldMk cId="3817892670" sldId="297"/>
            <ac:spMk id="3" creationId="{A29F52C3-167B-4DBC-874D-1BB60DFA6B06}"/>
          </ac:spMkLst>
        </pc:spChg>
        <pc:picChg chg="add del mod">
          <ac:chgData name="Matthew Lio Chin Siu" userId="316b91159288f346" providerId="LiveId" clId="{4DCA26B1-D4CE-446E-82C6-14C4ADF1CD9B}" dt="2022-03-01T20:43:35.577" v="4127" actId="478"/>
          <ac:picMkLst>
            <pc:docMk/>
            <pc:sldMk cId="3817892670" sldId="297"/>
            <ac:picMk id="4" creationId="{B4A0E5D1-546E-477C-9437-60D290F1E886}"/>
          </ac:picMkLst>
        </pc:picChg>
        <pc:picChg chg="add mod">
          <ac:chgData name="Matthew Lio Chin Siu" userId="316b91159288f346" providerId="LiveId" clId="{4DCA26B1-D4CE-446E-82C6-14C4ADF1CD9B}" dt="2022-03-01T20:46:20.784" v="4149" actId="1076"/>
          <ac:picMkLst>
            <pc:docMk/>
            <pc:sldMk cId="3817892670" sldId="297"/>
            <ac:picMk id="5" creationId="{064A95B9-B707-4DE4-9AB3-1BF0FFC5CF99}"/>
          </ac:picMkLst>
        </pc:picChg>
        <pc:picChg chg="add del mod">
          <ac:chgData name="Matthew Lio Chin Siu" userId="316b91159288f346" providerId="LiveId" clId="{4DCA26B1-D4CE-446E-82C6-14C4ADF1CD9B}" dt="2022-03-01T20:46:21.274" v="4150"/>
          <ac:picMkLst>
            <pc:docMk/>
            <pc:sldMk cId="3817892670" sldId="297"/>
            <ac:picMk id="6" creationId="{CF7E7F10-F952-4D5C-964F-8C403D378807}"/>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7ED7AC-0826-4A18-9B1F-E3FB41C8DBAB}"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en-SG"/>
        </a:p>
      </dgm:t>
    </dgm:pt>
    <dgm:pt modelId="{5D678B0D-0BDE-4AD0-98ED-433E50907721}">
      <dgm:prSet phldrT="[Text]" custT="1"/>
      <dgm:spPr/>
      <dgm:t>
        <a:bodyPr vert="vert"/>
        <a:lstStyle/>
        <a:p>
          <a:r>
            <a:rPr lang="en-SG" sz="2800" dirty="0"/>
            <a:t>Active Collection of Data</a:t>
          </a:r>
        </a:p>
      </dgm:t>
    </dgm:pt>
    <dgm:pt modelId="{FF4E5513-34ED-417D-8049-32B13072472B}" type="parTrans" cxnId="{222A54AB-DE6A-44A9-A75C-211D0C9B48E1}">
      <dgm:prSet/>
      <dgm:spPr/>
      <dgm:t>
        <a:bodyPr/>
        <a:lstStyle/>
        <a:p>
          <a:endParaRPr lang="en-SG"/>
        </a:p>
      </dgm:t>
    </dgm:pt>
    <dgm:pt modelId="{E78129C0-712C-40B3-9DE0-2B0991FBEFF6}" type="sibTrans" cxnId="{222A54AB-DE6A-44A9-A75C-211D0C9B48E1}">
      <dgm:prSet/>
      <dgm:spPr/>
      <dgm:t>
        <a:bodyPr/>
        <a:lstStyle/>
        <a:p>
          <a:endParaRPr lang="en-SG"/>
        </a:p>
      </dgm:t>
    </dgm:pt>
    <dgm:pt modelId="{20F7A297-D12A-4031-9252-D657395FECD3}">
      <dgm:prSet phldrT="[Text]" custT="1"/>
      <dgm:spPr/>
      <dgm:t>
        <a:bodyPr/>
        <a:lstStyle/>
        <a:p>
          <a:r>
            <a:rPr lang="en-SG" sz="2800" dirty="0"/>
            <a:t>Incentivising customers to review</a:t>
          </a:r>
        </a:p>
      </dgm:t>
    </dgm:pt>
    <dgm:pt modelId="{31955392-702F-4DCD-8B26-281D34FD9393}" type="parTrans" cxnId="{111F10E1-95DF-40F7-AFCF-BD380E3FDB3A}">
      <dgm:prSet/>
      <dgm:spPr/>
      <dgm:t>
        <a:bodyPr/>
        <a:lstStyle/>
        <a:p>
          <a:endParaRPr lang="en-SG"/>
        </a:p>
      </dgm:t>
    </dgm:pt>
    <dgm:pt modelId="{AF5FEC47-C045-4EDA-92C5-FEB1232B1AFB}" type="sibTrans" cxnId="{111F10E1-95DF-40F7-AFCF-BD380E3FDB3A}">
      <dgm:prSet/>
      <dgm:spPr/>
      <dgm:t>
        <a:bodyPr/>
        <a:lstStyle/>
        <a:p>
          <a:endParaRPr lang="en-SG"/>
        </a:p>
      </dgm:t>
    </dgm:pt>
    <dgm:pt modelId="{FF4A7CD0-C62B-4516-BE26-4826E40E27A2}">
      <dgm:prSet phldrT="[Text]" custT="1"/>
      <dgm:spPr/>
      <dgm:t>
        <a:bodyPr/>
        <a:lstStyle/>
        <a:p>
          <a:r>
            <a:rPr lang="en-SG" sz="2800" dirty="0"/>
            <a:t>Sponsoring products</a:t>
          </a:r>
        </a:p>
      </dgm:t>
    </dgm:pt>
    <dgm:pt modelId="{0ABA063A-6148-44B3-9E75-D2916A29BB15}" type="parTrans" cxnId="{A1C68D68-8D3C-46CB-980B-6522A34C62B2}">
      <dgm:prSet/>
      <dgm:spPr/>
      <dgm:t>
        <a:bodyPr/>
        <a:lstStyle/>
        <a:p>
          <a:endParaRPr lang="en-SG"/>
        </a:p>
      </dgm:t>
    </dgm:pt>
    <dgm:pt modelId="{C1D64563-898E-47FD-A682-855B93DC6D84}" type="sibTrans" cxnId="{A1C68D68-8D3C-46CB-980B-6522A34C62B2}">
      <dgm:prSet/>
      <dgm:spPr/>
      <dgm:t>
        <a:bodyPr/>
        <a:lstStyle/>
        <a:p>
          <a:endParaRPr lang="en-SG"/>
        </a:p>
      </dgm:t>
    </dgm:pt>
    <dgm:pt modelId="{B9EEB58D-96A2-4D6A-BDD3-3264EDF7D65F}" type="pres">
      <dgm:prSet presAssocID="{ED7ED7AC-0826-4A18-9B1F-E3FB41C8DBAB}" presName="Name0" presStyleCnt="0">
        <dgm:presLayoutVars>
          <dgm:chPref val="1"/>
          <dgm:dir/>
          <dgm:animOne val="branch"/>
          <dgm:animLvl val="lvl"/>
          <dgm:resizeHandles val="exact"/>
        </dgm:presLayoutVars>
      </dgm:prSet>
      <dgm:spPr/>
    </dgm:pt>
    <dgm:pt modelId="{E784FCCC-B260-4E55-8AE5-E2FE5253C26E}" type="pres">
      <dgm:prSet presAssocID="{5D678B0D-0BDE-4AD0-98ED-433E50907721}" presName="root1" presStyleCnt="0"/>
      <dgm:spPr/>
    </dgm:pt>
    <dgm:pt modelId="{D917AC70-7FD9-457F-B043-AD0C5C495725}" type="pres">
      <dgm:prSet presAssocID="{5D678B0D-0BDE-4AD0-98ED-433E50907721}" presName="LevelOneTextNode" presStyleLbl="node0" presStyleIdx="0" presStyleCnt="1" custAng="0" custScaleX="527230" custScaleY="49485">
        <dgm:presLayoutVars>
          <dgm:chPref val="3"/>
        </dgm:presLayoutVars>
      </dgm:prSet>
      <dgm:spPr/>
    </dgm:pt>
    <dgm:pt modelId="{FA481E5B-2A11-4FEB-BF6F-587D5B3E28B0}" type="pres">
      <dgm:prSet presAssocID="{5D678B0D-0BDE-4AD0-98ED-433E50907721}" presName="level2hierChild" presStyleCnt="0"/>
      <dgm:spPr/>
    </dgm:pt>
    <dgm:pt modelId="{60E94707-5528-462D-839B-8646A8867487}" type="pres">
      <dgm:prSet presAssocID="{31955392-702F-4DCD-8B26-281D34FD9393}" presName="conn2-1" presStyleLbl="parChTrans1D2" presStyleIdx="0" presStyleCnt="2"/>
      <dgm:spPr/>
    </dgm:pt>
    <dgm:pt modelId="{A1AD76E3-8E36-43D3-A916-FA48546FE288}" type="pres">
      <dgm:prSet presAssocID="{31955392-702F-4DCD-8B26-281D34FD9393}" presName="connTx" presStyleLbl="parChTrans1D2" presStyleIdx="0" presStyleCnt="2"/>
      <dgm:spPr/>
    </dgm:pt>
    <dgm:pt modelId="{3309DADE-2CC2-405D-A405-AA0EB943201E}" type="pres">
      <dgm:prSet presAssocID="{20F7A297-D12A-4031-9252-D657395FECD3}" presName="root2" presStyleCnt="0"/>
      <dgm:spPr/>
    </dgm:pt>
    <dgm:pt modelId="{1F90159F-5000-4B07-AEAB-9236EB08F242}" type="pres">
      <dgm:prSet presAssocID="{20F7A297-D12A-4031-9252-D657395FECD3}" presName="LevelTwoTextNode" presStyleLbl="node2" presStyleIdx="0" presStyleCnt="2" custScaleX="165732" custScaleY="217441">
        <dgm:presLayoutVars>
          <dgm:chPref val="3"/>
        </dgm:presLayoutVars>
      </dgm:prSet>
      <dgm:spPr/>
    </dgm:pt>
    <dgm:pt modelId="{55FF2041-856B-45AE-B640-68F45FE0FCB4}" type="pres">
      <dgm:prSet presAssocID="{20F7A297-D12A-4031-9252-D657395FECD3}" presName="level3hierChild" presStyleCnt="0"/>
      <dgm:spPr/>
    </dgm:pt>
    <dgm:pt modelId="{04205B80-C75A-489B-BFB2-FBAAF35E0337}" type="pres">
      <dgm:prSet presAssocID="{0ABA063A-6148-44B3-9E75-D2916A29BB15}" presName="conn2-1" presStyleLbl="parChTrans1D2" presStyleIdx="1" presStyleCnt="2"/>
      <dgm:spPr/>
    </dgm:pt>
    <dgm:pt modelId="{3E753B0A-FF3E-4D59-BB41-82B5A2B5E039}" type="pres">
      <dgm:prSet presAssocID="{0ABA063A-6148-44B3-9E75-D2916A29BB15}" presName="connTx" presStyleLbl="parChTrans1D2" presStyleIdx="1" presStyleCnt="2"/>
      <dgm:spPr/>
    </dgm:pt>
    <dgm:pt modelId="{44BF4F55-9847-407E-B911-BCA590BB741D}" type="pres">
      <dgm:prSet presAssocID="{FF4A7CD0-C62B-4516-BE26-4826E40E27A2}" presName="root2" presStyleCnt="0"/>
      <dgm:spPr/>
    </dgm:pt>
    <dgm:pt modelId="{33787B66-AD21-45E9-8A8D-B2DDB6A1E872}" type="pres">
      <dgm:prSet presAssocID="{FF4A7CD0-C62B-4516-BE26-4826E40E27A2}" presName="LevelTwoTextNode" presStyleLbl="node2" presStyleIdx="1" presStyleCnt="2" custScaleX="167060" custScaleY="217441">
        <dgm:presLayoutVars>
          <dgm:chPref val="3"/>
        </dgm:presLayoutVars>
      </dgm:prSet>
      <dgm:spPr/>
    </dgm:pt>
    <dgm:pt modelId="{8D54E1FD-21DB-43EA-8366-275A0E3E414B}" type="pres">
      <dgm:prSet presAssocID="{FF4A7CD0-C62B-4516-BE26-4826E40E27A2}" presName="level3hierChild" presStyleCnt="0"/>
      <dgm:spPr/>
    </dgm:pt>
  </dgm:ptLst>
  <dgm:cxnLst>
    <dgm:cxn modelId="{47108902-0170-49BC-81DD-37DB027AEC06}" type="presOf" srcId="{FF4A7CD0-C62B-4516-BE26-4826E40E27A2}" destId="{33787B66-AD21-45E9-8A8D-B2DDB6A1E872}" srcOrd="0" destOrd="0" presId="urn:microsoft.com/office/officeart/2008/layout/HorizontalMultiLevelHierarchy"/>
    <dgm:cxn modelId="{8B3ED012-9102-42A1-8CF7-AFFD060FB46A}" type="presOf" srcId="{0ABA063A-6148-44B3-9E75-D2916A29BB15}" destId="{3E753B0A-FF3E-4D59-BB41-82B5A2B5E039}" srcOrd="1" destOrd="0" presId="urn:microsoft.com/office/officeart/2008/layout/HorizontalMultiLevelHierarchy"/>
    <dgm:cxn modelId="{45F71122-E14A-4530-9EB7-1B9119683E8E}" type="presOf" srcId="{0ABA063A-6148-44B3-9E75-D2916A29BB15}" destId="{04205B80-C75A-489B-BFB2-FBAAF35E0337}" srcOrd="0" destOrd="0" presId="urn:microsoft.com/office/officeart/2008/layout/HorizontalMultiLevelHierarchy"/>
    <dgm:cxn modelId="{A1C68D68-8D3C-46CB-980B-6522A34C62B2}" srcId="{5D678B0D-0BDE-4AD0-98ED-433E50907721}" destId="{FF4A7CD0-C62B-4516-BE26-4826E40E27A2}" srcOrd="1" destOrd="0" parTransId="{0ABA063A-6148-44B3-9E75-D2916A29BB15}" sibTransId="{C1D64563-898E-47FD-A682-855B93DC6D84}"/>
    <dgm:cxn modelId="{3FC6D689-1B04-4155-89EF-94900A83F3A3}" type="presOf" srcId="{31955392-702F-4DCD-8B26-281D34FD9393}" destId="{A1AD76E3-8E36-43D3-A916-FA48546FE288}" srcOrd="1" destOrd="0" presId="urn:microsoft.com/office/officeart/2008/layout/HorizontalMultiLevelHierarchy"/>
    <dgm:cxn modelId="{FE33E48B-2040-4BEE-BC65-D1C24165AC56}" type="presOf" srcId="{31955392-702F-4DCD-8B26-281D34FD9393}" destId="{60E94707-5528-462D-839B-8646A8867487}" srcOrd="0" destOrd="0" presId="urn:microsoft.com/office/officeart/2008/layout/HorizontalMultiLevelHierarchy"/>
    <dgm:cxn modelId="{FDAD7199-7B08-407F-81F2-DAD8DE349457}" type="presOf" srcId="{5D678B0D-0BDE-4AD0-98ED-433E50907721}" destId="{D917AC70-7FD9-457F-B043-AD0C5C495725}" srcOrd="0" destOrd="0" presId="urn:microsoft.com/office/officeart/2008/layout/HorizontalMultiLevelHierarchy"/>
    <dgm:cxn modelId="{F62EF29C-A0A4-48A7-AE22-197ECA3B1482}" type="presOf" srcId="{ED7ED7AC-0826-4A18-9B1F-E3FB41C8DBAB}" destId="{B9EEB58D-96A2-4D6A-BDD3-3264EDF7D65F}" srcOrd="0" destOrd="0" presId="urn:microsoft.com/office/officeart/2008/layout/HorizontalMultiLevelHierarchy"/>
    <dgm:cxn modelId="{222A54AB-DE6A-44A9-A75C-211D0C9B48E1}" srcId="{ED7ED7AC-0826-4A18-9B1F-E3FB41C8DBAB}" destId="{5D678B0D-0BDE-4AD0-98ED-433E50907721}" srcOrd="0" destOrd="0" parTransId="{FF4E5513-34ED-417D-8049-32B13072472B}" sibTransId="{E78129C0-712C-40B3-9DE0-2B0991FBEFF6}"/>
    <dgm:cxn modelId="{AC0E73BC-5581-4CD0-A074-04F7D95B48C0}" type="presOf" srcId="{20F7A297-D12A-4031-9252-D657395FECD3}" destId="{1F90159F-5000-4B07-AEAB-9236EB08F242}" srcOrd="0" destOrd="0" presId="urn:microsoft.com/office/officeart/2008/layout/HorizontalMultiLevelHierarchy"/>
    <dgm:cxn modelId="{111F10E1-95DF-40F7-AFCF-BD380E3FDB3A}" srcId="{5D678B0D-0BDE-4AD0-98ED-433E50907721}" destId="{20F7A297-D12A-4031-9252-D657395FECD3}" srcOrd="0" destOrd="0" parTransId="{31955392-702F-4DCD-8B26-281D34FD9393}" sibTransId="{AF5FEC47-C045-4EDA-92C5-FEB1232B1AFB}"/>
    <dgm:cxn modelId="{23600DF2-FF22-4AB4-95CC-757F8B1025CB}" type="presParOf" srcId="{B9EEB58D-96A2-4D6A-BDD3-3264EDF7D65F}" destId="{E784FCCC-B260-4E55-8AE5-E2FE5253C26E}" srcOrd="0" destOrd="0" presId="urn:microsoft.com/office/officeart/2008/layout/HorizontalMultiLevelHierarchy"/>
    <dgm:cxn modelId="{4010FAB7-AC00-4E61-8B8A-C35ABE2A84E0}" type="presParOf" srcId="{E784FCCC-B260-4E55-8AE5-E2FE5253C26E}" destId="{D917AC70-7FD9-457F-B043-AD0C5C495725}" srcOrd="0" destOrd="0" presId="urn:microsoft.com/office/officeart/2008/layout/HorizontalMultiLevelHierarchy"/>
    <dgm:cxn modelId="{22F4DDBC-454B-468A-89BC-FCA272E65BFC}" type="presParOf" srcId="{E784FCCC-B260-4E55-8AE5-E2FE5253C26E}" destId="{FA481E5B-2A11-4FEB-BF6F-587D5B3E28B0}" srcOrd="1" destOrd="0" presId="urn:microsoft.com/office/officeart/2008/layout/HorizontalMultiLevelHierarchy"/>
    <dgm:cxn modelId="{92C36AE3-E365-4A90-A6BA-C2DCC9C9D7DA}" type="presParOf" srcId="{FA481E5B-2A11-4FEB-BF6F-587D5B3E28B0}" destId="{60E94707-5528-462D-839B-8646A8867487}" srcOrd="0" destOrd="0" presId="urn:microsoft.com/office/officeart/2008/layout/HorizontalMultiLevelHierarchy"/>
    <dgm:cxn modelId="{958EF397-CEA2-474D-A2D2-9BE2E312594A}" type="presParOf" srcId="{60E94707-5528-462D-839B-8646A8867487}" destId="{A1AD76E3-8E36-43D3-A916-FA48546FE288}" srcOrd="0" destOrd="0" presId="urn:microsoft.com/office/officeart/2008/layout/HorizontalMultiLevelHierarchy"/>
    <dgm:cxn modelId="{9AF1E915-1517-4DE3-BFA4-A6BC2A56F290}" type="presParOf" srcId="{FA481E5B-2A11-4FEB-BF6F-587D5B3E28B0}" destId="{3309DADE-2CC2-405D-A405-AA0EB943201E}" srcOrd="1" destOrd="0" presId="urn:microsoft.com/office/officeart/2008/layout/HorizontalMultiLevelHierarchy"/>
    <dgm:cxn modelId="{0C3CC92B-0169-4F10-8781-DD0BDF26B31A}" type="presParOf" srcId="{3309DADE-2CC2-405D-A405-AA0EB943201E}" destId="{1F90159F-5000-4B07-AEAB-9236EB08F242}" srcOrd="0" destOrd="0" presId="urn:microsoft.com/office/officeart/2008/layout/HorizontalMultiLevelHierarchy"/>
    <dgm:cxn modelId="{A49B4345-7694-454F-BC25-46C50E4965BE}" type="presParOf" srcId="{3309DADE-2CC2-405D-A405-AA0EB943201E}" destId="{55FF2041-856B-45AE-B640-68F45FE0FCB4}" srcOrd="1" destOrd="0" presId="urn:microsoft.com/office/officeart/2008/layout/HorizontalMultiLevelHierarchy"/>
    <dgm:cxn modelId="{429C6004-5E54-4ADB-ADB1-B7D853A976D2}" type="presParOf" srcId="{FA481E5B-2A11-4FEB-BF6F-587D5B3E28B0}" destId="{04205B80-C75A-489B-BFB2-FBAAF35E0337}" srcOrd="2" destOrd="0" presId="urn:microsoft.com/office/officeart/2008/layout/HorizontalMultiLevelHierarchy"/>
    <dgm:cxn modelId="{25CFADCD-2CEB-4543-A00D-30DED4750224}" type="presParOf" srcId="{04205B80-C75A-489B-BFB2-FBAAF35E0337}" destId="{3E753B0A-FF3E-4D59-BB41-82B5A2B5E039}" srcOrd="0" destOrd="0" presId="urn:microsoft.com/office/officeart/2008/layout/HorizontalMultiLevelHierarchy"/>
    <dgm:cxn modelId="{C88CA242-87B1-4247-986D-71A4E63CFBAA}" type="presParOf" srcId="{FA481E5B-2A11-4FEB-BF6F-587D5B3E28B0}" destId="{44BF4F55-9847-407E-B911-BCA590BB741D}" srcOrd="3" destOrd="0" presId="urn:microsoft.com/office/officeart/2008/layout/HorizontalMultiLevelHierarchy"/>
    <dgm:cxn modelId="{1D95E20E-ECF7-445D-9EF3-C52F0937E3C2}" type="presParOf" srcId="{44BF4F55-9847-407E-B911-BCA590BB741D}" destId="{33787B66-AD21-45E9-8A8D-B2DDB6A1E872}" srcOrd="0" destOrd="0" presId="urn:microsoft.com/office/officeart/2008/layout/HorizontalMultiLevelHierarchy"/>
    <dgm:cxn modelId="{F51A6353-A0F4-4E82-80B2-AF440F332707}" type="presParOf" srcId="{44BF4F55-9847-407E-B911-BCA590BB741D}" destId="{8D54E1FD-21DB-43EA-8366-275A0E3E414B}"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b="1" dirty="0">
              <a:effectLst>
                <a:outerShdw blurRad="50800" dist="38100" dir="2700000" algn="tl" rotWithShape="0">
                  <a:schemeClr val="tx1">
                    <a:alpha val="50000"/>
                  </a:schemeClr>
                </a:outerShdw>
              </a:effectLst>
              <a:latin typeface="+mj-lt"/>
            </a:rPr>
            <a:t>1. Cleaning &amp; EDA</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custT="1"/>
      <dgm:spPr/>
      <dgm:t>
        <a:bodyPr lIns="108000" tIns="432000" rIns="288000" anchor="t" anchorCtr="0"/>
        <a:lstStyle/>
        <a:p>
          <a:pPr marL="0" lvl="0" indent="0" algn="l" defTabSz="533400">
            <a:lnSpc>
              <a:spcPts val="1500"/>
            </a:lnSpc>
            <a:spcBef>
              <a:spcPct val="0"/>
            </a:spcBef>
            <a:spcAft>
              <a:spcPts val="0"/>
            </a:spcAft>
            <a:buFont typeface="+mj-lt"/>
            <a:buNone/>
          </a:pPr>
          <a:r>
            <a:rPr lang="en-US" sz="1200" kern="1200" dirty="0">
              <a:solidFill>
                <a:srgbClr val="666666"/>
              </a:solidFill>
              <a:latin typeface="+mn-lt"/>
              <a:ea typeface="+mn-ea"/>
              <a:cs typeface="+mn-cs"/>
            </a:rPr>
            <a:t>Data Cleaning</a:t>
          </a:r>
        </a:p>
        <a:p>
          <a:pPr marL="0" lvl="0" indent="0" algn="l" defTabSz="533400">
            <a:lnSpc>
              <a:spcPts val="1500"/>
            </a:lnSpc>
            <a:spcBef>
              <a:spcPct val="0"/>
            </a:spcBef>
            <a:spcAft>
              <a:spcPts val="0"/>
            </a:spcAft>
            <a:buFont typeface="+mj-lt"/>
            <a:buNone/>
          </a:pPr>
          <a:r>
            <a:rPr lang="en-US" sz="1200" kern="1200" dirty="0">
              <a:solidFill>
                <a:srgbClr val="666666"/>
              </a:solidFill>
              <a:latin typeface="+mn-lt"/>
              <a:ea typeface="+mn-ea"/>
              <a:cs typeface="+mn-cs"/>
            </a:rPr>
            <a:t>EDA with </a:t>
          </a:r>
          <a:r>
            <a:rPr lang="en-US" sz="1200" kern="1200" dirty="0" err="1">
              <a:solidFill>
                <a:srgbClr val="666666"/>
              </a:solidFill>
              <a:latin typeface="+mn-lt"/>
              <a:ea typeface="+mn-ea"/>
              <a:cs typeface="+mn-cs"/>
            </a:rPr>
            <a:t>stopwords</a:t>
          </a:r>
          <a:endParaRPr lang="en-US" sz="1200" kern="1200" dirty="0">
            <a:solidFill>
              <a:srgbClr val="666666"/>
            </a:solidFill>
            <a:latin typeface="+mn-lt"/>
            <a:ea typeface="+mn-ea"/>
            <a:cs typeface="+mn-cs"/>
          </a:endParaRPr>
        </a:p>
        <a:p>
          <a:pPr marL="0" lvl="0" indent="0" algn="l" defTabSz="533400">
            <a:lnSpc>
              <a:spcPts val="1500"/>
            </a:lnSpc>
            <a:spcBef>
              <a:spcPct val="0"/>
            </a:spcBef>
            <a:spcAft>
              <a:spcPts val="0"/>
            </a:spcAft>
            <a:buFont typeface="+mj-lt"/>
            <a:buNone/>
          </a:pPr>
          <a:r>
            <a:rPr lang="en-US" sz="1200" kern="1200" dirty="0">
              <a:solidFill>
                <a:srgbClr val="666666"/>
              </a:solidFill>
              <a:latin typeface="+mn-lt"/>
              <a:ea typeface="+mn-ea"/>
              <a:cs typeface="+mn-cs"/>
            </a:rPr>
            <a:t>EDA w/o </a:t>
          </a:r>
          <a:r>
            <a:rPr lang="en-US" sz="1200" kern="1200" dirty="0" err="1">
              <a:solidFill>
                <a:srgbClr val="666666"/>
              </a:solidFill>
              <a:latin typeface="+mn-lt"/>
              <a:ea typeface="+mn-ea"/>
              <a:cs typeface="+mn-cs"/>
            </a:rPr>
            <a:t>stopwords</a:t>
          </a:r>
          <a:endParaRPr lang="en-US" sz="1200" kern="1200" dirty="0">
            <a:solidFill>
              <a:srgbClr val="666666"/>
            </a:solidFill>
            <a:latin typeface="+mn-lt"/>
            <a:ea typeface="+mn-ea"/>
            <a:cs typeface="+mn-cs"/>
          </a:endParaRPr>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5D70EFF5-8B31-4A1F-AE44-51E4CF0013EB}">
      <dgm:prSet phldrT="[Text]" custT="1"/>
      <dgm:spPr/>
      <dgm:t>
        <a:bodyPr lIns="108000" tIns="432000" rIns="288000" anchor="t" anchorCtr="0"/>
        <a:lstStyle/>
        <a:p>
          <a:pPr>
            <a:lnSpc>
              <a:spcPts val="1500"/>
            </a:lnSpc>
          </a:pPr>
          <a:r>
            <a:rPr lang="en-US" sz="1200" dirty="0">
              <a:solidFill>
                <a:schemeClr val="tx2"/>
              </a:solidFill>
            </a:rPr>
            <a:t>VADER</a:t>
          </a:r>
        </a:p>
        <a:p>
          <a:pPr>
            <a:lnSpc>
              <a:spcPts val="1500"/>
            </a:lnSpc>
          </a:pPr>
          <a:r>
            <a:rPr lang="en-US" sz="1200" dirty="0">
              <a:solidFill>
                <a:schemeClr val="tx2"/>
              </a:solidFill>
            </a:rPr>
            <a:t>AFINN</a:t>
          </a:r>
        </a:p>
        <a:p>
          <a:pPr>
            <a:lnSpc>
              <a:spcPts val="1500"/>
            </a:lnSpc>
          </a:pPr>
          <a:r>
            <a:rPr lang="en-US" sz="1200" dirty="0" err="1">
              <a:solidFill>
                <a:schemeClr val="tx2"/>
              </a:solidFill>
            </a:rPr>
            <a:t>TextBlob</a:t>
          </a:r>
          <a:endParaRPr lang="en-US" sz="1200" dirty="0">
            <a:solidFill>
              <a:schemeClr val="tx2"/>
            </a:solidFill>
          </a:endParaRPr>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b="1" dirty="0">
              <a:effectLst>
                <a:outerShdw blurRad="50800" dist="38100" dir="2700000" algn="tl" rotWithShape="0">
                  <a:schemeClr val="tx1">
                    <a:alpha val="50000"/>
                  </a:schemeClr>
                </a:outerShdw>
              </a:effectLst>
              <a:latin typeface="+mj-lt"/>
            </a:rPr>
            <a:t>3. ML Models</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custT="1"/>
      <dgm:spPr/>
      <dgm:t>
        <a:bodyPr lIns="108000" tIns="432000" rIns="288000" anchor="t" anchorCtr="0"/>
        <a:lstStyle/>
        <a:p>
          <a:pPr>
            <a:lnSpc>
              <a:spcPts val="1500"/>
            </a:lnSpc>
          </a:pPr>
          <a:r>
            <a:rPr lang="en-US" sz="1200" dirty="0">
              <a:solidFill>
                <a:schemeClr val="tx2"/>
              </a:solidFill>
            </a:rPr>
            <a:t>LR, NB, KNN</a:t>
          </a:r>
        </a:p>
        <a:p>
          <a:pPr>
            <a:lnSpc>
              <a:spcPts val="1500"/>
            </a:lnSpc>
          </a:pPr>
          <a:r>
            <a:rPr lang="en-US" sz="1200" dirty="0">
              <a:solidFill>
                <a:schemeClr val="tx2"/>
              </a:solidFill>
            </a:rPr>
            <a:t>Ada, GB, XGB</a:t>
          </a:r>
        </a:p>
        <a:p>
          <a:pPr>
            <a:lnSpc>
              <a:spcPts val="1500"/>
            </a:lnSpc>
          </a:pPr>
          <a:r>
            <a:rPr lang="en-US" sz="1200" dirty="0">
              <a:solidFill>
                <a:schemeClr val="tx2"/>
              </a:solidFill>
            </a:rPr>
            <a:t>DT, ET, RF</a:t>
          </a:r>
        </a:p>
        <a:p>
          <a:pPr>
            <a:lnSpc>
              <a:spcPts val="1500"/>
            </a:lnSpc>
          </a:pPr>
          <a:endParaRPr lang="en-US" sz="1200" dirty="0">
            <a:solidFill>
              <a:schemeClr val="tx2"/>
            </a:solidFill>
          </a:endParaRPr>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D07AD3FD-84FF-467E-9693-752776549C61}">
      <dgm:prSet phldrT="[Text]"/>
      <dgm:spPr>
        <a:solidFill>
          <a:schemeClr val="accent2"/>
        </a:solidFill>
        <a:ln>
          <a:solidFill>
            <a:schemeClr val="accent2"/>
          </a:solidFill>
        </a:ln>
      </dgm:spPr>
      <dgm:t>
        <a:bodyPr/>
        <a:lstStyle/>
        <a:p>
          <a:r>
            <a:rPr lang="en-US" b="1" dirty="0">
              <a:effectLst>
                <a:outerShdw blurRad="50800" dist="38100" dir="2700000" algn="tl" rotWithShape="0">
                  <a:schemeClr val="tx1">
                    <a:alpha val="50000"/>
                  </a:schemeClr>
                </a:outerShdw>
              </a:effectLst>
              <a:latin typeface="+mj-lt"/>
            </a:rPr>
            <a:t>2. Lexicon Models</a:t>
          </a:r>
        </a:p>
      </dgm:t>
    </dgm:pt>
    <dgm:pt modelId="{A8C9B7A9-BC2A-4753-B7F0-F2E361D95520}" type="sibTrans" cxnId="{55492768-9A5E-4F74-AC7C-959C5C24EFD3}">
      <dgm:prSet/>
      <dgm:spPr/>
      <dgm:t>
        <a:bodyPr/>
        <a:lstStyle/>
        <a:p>
          <a:endParaRPr lang="en-US"/>
        </a:p>
      </dgm:t>
    </dgm:pt>
    <dgm:pt modelId="{7B691773-F524-4FAD-A272-BDF0B0C4370A}" type="parTrans" cxnId="{55492768-9A5E-4F74-AC7C-959C5C24EFD3}">
      <dgm:prSet/>
      <dgm:spPr/>
      <dgm:t>
        <a:bodyPr/>
        <a:lstStyle/>
        <a:p>
          <a:endParaRPr lang="en-US"/>
        </a:p>
      </dgm:t>
    </dgm:pt>
    <dgm:pt modelId="{32CCB050-072A-41BF-BE1B-388CF53E5629}">
      <dgm:prSet/>
      <dgm:spPr>
        <a:solidFill>
          <a:schemeClr val="accent4"/>
        </a:solidFill>
        <a:ln>
          <a:solidFill>
            <a:schemeClr val="accent4"/>
          </a:solidFill>
        </a:ln>
      </dgm:spPr>
      <dgm:t>
        <a:bodyPr/>
        <a:lstStyle/>
        <a:p>
          <a:r>
            <a:rPr lang="en-US" b="1" dirty="0">
              <a:effectLst>
                <a:outerShdw blurRad="50800" dist="38100" dir="2700000" algn="tl" rotWithShape="0">
                  <a:schemeClr val="tx1">
                    <a:alpha val="50000"/>
                  </a:schemeClr>
                </a:outerShdw>
              </a:effectLst>
              <a:latin typeface="+mj-lt"/>
            </a:rPr>
            <a:t>4. Deep Learning</a:t>
          </a:r>
          <a:endParaRPr lang="ru-RU" b="1" dirty="0">
            <a:effectLst>
              <a:outerShdw blurRad="50800" dist="38100" dir="2700000" algn="tl" rotWithShape="0">
                <a:schemeClr val="tx1">
                  <a:alpha val="50000"/>
                </a:schemeClr>
              </a:outerShdw>
            </a:effectLst>
            <a:latin typeface="+mj-lt"/>
          </a:endParaRPr>
        </a:p>
      </dgm:t>
    </dgm:pt>
    <dgm:pt modelId="{B301371B-A53D-4B79-8B8D-7B304894442B}" type="parTrans" cxnId="{042E0AE1-6450-410A-B96E-AFBADB139BEA}">
      <dgm:prSet/>
      <dgm:spPr/>
      <dgm:t>
        <a:bodyPr/>
        <a:lstStyle/>
        <a:p>
          <a:endParaRPr lang="ru-RU"/>
        </a:p>
      </dgm:t>
    </dgm:pt>
    <dgm:pt modelId="{BF05D8EE-4413-4737-8721-DAF10D6CAB04}" type="sibTrans" cxnId="{042E0AE1-6450-410A-B96E-AFBADB139BEA}">
      <dgm:prSet/>
      <dgm:spPr/>
      <dgm:t>
        <a:bodyPr/>
        <a:lstStyle/>
        <a:p>
          <a:endParaRPr lang="ru-RU"/>
        </a:p>
      </dgm:t>
    </dgm:pt>
    <dgm:pt modelId="{9E838AE2-4659-4603-ABC8-58DF4222C0D4}">
      <dgm:prSet/>
      <dgm:spPr>
        <a:solidFill>
          <a:schemeClr val="accent5"/>
        </a:solidFill>
        <a:ln>
          <a:solidFill>
            <a:schemeClr val="accent5"/>
          </a:solidFill>
        </a:ln>
      </dgm:spPr>
      <dgm:t>
        <a:bodyPr/>
        <a:lstStyle/>
        <a:p>
          <a:r>
            <a:rPr lang="en-US" b="1" dirty="0">
              <a:effectLst>
                <a:outerShdw blurRad="50800" dist="38100" dir="2700000" algn="tl" rotWithShape="0">
                  <a:schemeClr val="tx1">
                    <a:alpha val="50000"/>
                  </a:schemeClr>
                </a:outerShdw>
              </a:effectLst>
              <a:latin typeface="+mj-lt"/>
            </a:rPr>
            <a:t>5. Evaluation</a:t>
          </a:r>
          <a:endParaRPr lang="ru-RU" b="1" dirty="0">
            <a:effectLst>
              <a:outerShdw blurRad="50800" dist="38100" dir="2700000" algn="tl" rotWithShape="0">
                <a:schemeClr val="tx1">
                  <a:alpha val="50000"/>
                </a:schemeClr>
              </a:outerShdw>
            </a:effectLst>
            <a:latin typeface="+mj-lt"/>
          </a:endParaRPr>
        </a:p>
      </dgm:t>
    </dgm:pt>
    <dgm:pt modelId="{5FC53805-9431-4BC8-ADB9-DABF59DE31C7}" type="parTrans" cxnId="{CF54291C-AAFD-4FA4-9A16-20CE892BA907}">
      <dgm:prSet/>
      <dgm:spPr/>
      <dgm:t>
        <a:bodyPr/>
        <a:lstStyle/>
        <a:p>
          <a:endParaRPr lang="ru-RU"/>
        </a:p>
      </dgm:t>
    </dgm:pt>
    <dgm:pt modelId="{61F1BCD3-232D-4C03-B56C-182BCB6108CD}" type="sibTrans" cxnId="{CF54291C-AAFD-4FA4-9A16-20CE892BA907}">
      <dgm:prSet/>
      <dgm:spPr/>
      <dgm:t>
        <a:bodyPr/>
        <a:lstStyle/>
        <a:p>
          <a:endParaRPr lang="ru-RU"/>
        </a:p>
      </dgm:t>
    </dgm:pt>
    <dgm:pt modelId="{04A40292-9119-41B2-B968-7B651F20675D}">
      <dgm:prSet custT="1"/>
      <dgm:spPr/>
      <dgm:t>
        <a:bodyPr lIns="108000" tIns="432000" rIns="288000" anchor="t" anchorCtr="0"/>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RNN (LSTM)</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RNN (GRU)</a:t>
          </a:r>
        </a:p>
      </dgm:t>
    </dgm:pt>
    <dgm:pt modelId="{70078FF1-F2A9-4A6B-88D1-8CF3595EFE73}" type="parTrans" cxnId="{1D6C5464-DE30-4BEC-9E27-B2C179C39CC4}">
      <dgm:prSet/>
      <dgm:spPr/>
      <dgm:t>
        <a:bodyPr/>
        <a:lstStyle/>
        <a:p>
          <a:endParaRPr lang="en-US"/>
        </a:p>
      </dgm:t>
    </dgm:pt>
    <dgm:pt modelId="{B4C4972A-0898-484E-AF78-D5D7E0F991F2}" type="sibTrans" cxnId="{1D6C5464-DE30-4BEC-9E27-B2C179C39CC4}">
      <dgm:prSet/>
      <dgm:spPr/>
      <dgm:t>
        <a:bodyPr/>
        <a:lstStyle/>
        <a:p>
          <a:endParaRPr lang="en-US"/>
        </a:p>
      </dgm:t>
    </dgm:pt>
    <dgm:pt modelId="{C8E903CE-0CFD-4D68-A857-80E14557005E}">
      <dgm:prSet custT="1"/>
      <dgm:spPr/>
      <dgm:t>
        <a:bodyPr lIns="108000" tIns="432000" rIns="288000" anchor="t" anchorCtr="0"/>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Metrics evaluation</a:t>
          </a:r>
        </a:p>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Further improvements</a:t>
          </a:r>
        </a:p>
      </dgm:t>
    </dgm:pt>
    <dgm:pt modelId="{D5890537-0D77-4DA1-A100-62C393623468}" type="parTrans" cxnId="{17BD67AD-4331-49EC-BC4A-29404E891597}">
      <dgm:prSet/>
      <dgm:spPr/>
      <dgm:t>
        <a:bodyPr/>
        <a:lstStyle/>
        <a:p>
          <a:endParaRPr lang="en-US"/>
        </a:p>
      </dgm:t>
    </dgm:pt>
    <dgm:pt modelId="{862799CE-00F4-4DD6-894E-A487503F8DE6}" type="sibTrans" cxnId="{17BD67AD-4331-49EC-BC4A-29404E89159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2"/>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F5592489-4EC4-4CD3-8C9F-861313656D99}" type="pres">
      <dgm:prSet presAssocID="{9B090D9D-470E-46E2-AABB-0368A52481AA}" presName="space" presStyleCnt="0"/>
      <dgm:spPr/>
    </dgm:pt>
    <dgm:pt modelId="{62262EA1-D674-4DE8-B444-FEC3F6748520}" type="pres">
      <dgm:prSet presAssocID="{32CCB050-072A-41BF-BE1B-388CF53E5629}" presName="composite" presStyleCnt="0"/>
      <dgm:spPr/>
    </dgm:pt>
    <dgm:pt modelId="{7BF6E820-C6E3-4E2C-BB23-ADF9AD641C6B}" type="pres">
      <dgm:prSet presAssocID="{32CCB050-072A-41BF-BE1B-388CF53E5629}" presName="L" presStyleLbl="solidFgAcc1" presStyleIdx="3" presStyleCnt="5">
        <dgm:presLayoutVars>
          <dgm:chMax val="0"/>
          <dgm:chPref val="0"/>
        </dgm:presLayoutVars>
      </dgm:prSet>
      <dgm:spPr>
        <a:ln>
          <a:solidFill>
            <a:schemeClr val="accent4"/>
          </a:solidFill>
        </a:ln>
      </dgm:spPr>
    </dgm:pt>
    <dgm:pt modelId="{B8046455-4EBB-40A8-838B-B584850A8B8E}" type="pres">
      <dgm:prSet presAssocID="{32CCB050-072A-41BF-BE1B-388CF53E5629}" presName="parTx" presStyleLbl="alignNode1" presStyleIdx="3" presStyleCnt="5">
        <dgm:presLayoutVars>
          <dgm:chMax val="0"/>
          <dgm:chPref val="0"/>
          <dgm:bulletEnabled val="1"/>
        </dgm:presLayoutVars>
      </dgm:prSet>
      <dgm:spPr/>
    </dgm:pt>
    <dgm:pt modelId="{1D84544C-5924-422B-9546-A86AE4927E4C}" type="pres">
      <dgm:prSet presAssocID="{32CCB050-072A-41BF-BE1B-388CF53E5629}" presName="desTx" presStyleLbl="revTx" presStyleIdx="3" presStyleCnt="5">
        <dgm:presLayoutVars>
          <dgm:chMax val="0"/>
          <dgm:chPref val="0"/>
          <dgm:bulletEnabled val="1"/>
        </dgm:presLayoutVars>
      </dgm:prSet>
      <dgm:spPr/>
    </dgm:pt>
    <dgm:pt modelId="{ED05E404-1B63-4FC9-A7B8-277860DEBCD0}" type="pres">
      <dgm:prSet presAssocID="{32CCB050-072A-41BF-BE1B-388CF53E5629}" presName="EmptyPlaceHolder" presStyleCnt="0"/>
      <dgm:spPr/>
    </dgm:pt>
    <dgm:pt modelId="{AB144E95-E2AA-430B-870C-A44D04CCB5A8}" type="pres">
      <dgm:prSet presAssocID="{BF05D8EE-4413-4737-8721-DAF10D6CAB04}" presName="space" presStyleCnt="0"/>
      <dgm:spPr/>
    </dgm:pt>
    <dgm:pt modelId="{D0A9E9B9-B6D2-49AA-91D6-7CE223E637D0}" type="pres">
      <dgm:prSet presAssocID="{9E838AE2-4659-4603-ABC8-58DF4222C0D4}" presName="composite" presStyleCnt="0"/>
      <dgm:spPr/>
    </dgm:pt>
    <dgm:pt modelId="{0EE416CF-D8AE-41BD-BF35-9148040E1274}" type="pres">
      <dgm:prSet presAssocID="{9E838AE2-4659-4603-ABC8-58DF4222C0D4}" presName="L" presStyleLbl="solidFgAcc1" presStyleIdx="4" presStyleCnt="5">
        <dgm:presLayoutVars>
          <dgm:chMax val="0"/>
          <dgm:chPref val="0"/>
        </dgm:presLayoutVars>
      </dgm:prSet>
      <dgm:spPr>
        <a:ln>
          <a:solidFill>
            <a:schemeClr val="accent5"/>
          </a:solidFill>
        </a:ln>
      </dgm:spPr>
    </dgm:pt>
    <dgm:pt modelId="{559A9A18-D6AE-4459-8C7F-A17CAB50744A}" type="pres">
      <dgm:prSet presAssocID="{9E838AE2-4659-4603-ABC8-58DF4222C0D4}" presName="parTx" presStyleLbl="alignNode1" presStyleIdx="4" presStyleCnt="5">
        <dgm:presLayoutVars>
          <dgm:chMax val="0"/>
          <dgm:chPref val="0"/>
          <dgm:bulletEnabled val="1"/>
        </dgm:presLayoutVars>
      </dgm:prSet>
      <dgm:spPr/>
    </dgm:pt>
    <dgm:pt modelId="{7F54B493-FCA8-4A1F-A2B1-FCB26CA9C396}" type="pres">
      <dgm:prSet presAssocID="{9E838AE2-4659-4603-ABC8-58DF4222C0D4}" presName="desTx" presStyleLbl="revTx" presStyleIdx="4" presStyleCnt="5">
        <dgm:presLayoutVars>
          <dgm:chMax val="0"/>
          <dgm:chPref val="0"/>
          <dgm:bulletEnabled val="1"/>
        </dgm:presLayoutVars>
      </dgm:prSet>
      <dgm:spPr/>
    </dgm:pt>
    <dgm:pt modelId="{D73F5E39-8993-4D6C-9D92-8E8F41E329B8}" type="pres">
      <dgm:prSet presAssocID="{9E838AE2-4659-4603-ABC8-58DF4222C0D4}" presName="EmptyPlaceHolder" presStyleCnt="0"/>
      <dgm:spPr/>
    </dgm:pt>
  </dgm:ptLst>
  <dgm:cxnLst>
    <dgm:cxn modelId="{20190A0D-EF75-4224-80CC-FC8EBDEF2138}" type="presOf" srcId="{C8E903CE-0CFD-4D68-A857-80E14557005E}" destId="{7F54B493-FCA8-4A1F-A2B1-FCB26CA9C396}" srcOrd="0" destOrd="0" presId="urn:microsoft.com/office/officeart/2016/7/layout/AccentHomeChevronProcess"/>
    <dgm:cxn modelId="{CF54291C-AAFD-4FA4-9A16-20CE892BA907}" srcId="{55C0B14E-AEA6-48D3-A387-ED4A3A3BF840}" destId="{9E838AE2-4659-4603-ABC8-58DF4222C0D4}" srcOrd="4" destOrd="0" parTransId="{5FC53805-9431-4BC8-ADB9-DABF59DE31C7}" sibTransId="{61F1BCD3-232D-4C03-B56C-182BCB6108CD}"/>
    <dgm:cxn modelId="{F23BFC27-EEA1-48DD-A68B-3C9BF1AE455D}" type="presOf" srcId="{349299C9-846E-4827-813A-349CCCE20782}" destId="{810D7AA7-A541-4507-BE7F-36CCF210089F}"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1D6C5464-DE30-4BEC-9E27-B2C179C39CC4}" srcId="{32CCB050-072A-41BF-BE1B-388CF53E5629}" destId="{04A40292-9119-41B2-B968-7B651F20675D}" srcOrd="0" destOrd="0" parTransId="{70078FF1-F2A9-4A6B-88D1-8CF3595EFE73}" sibTransId="{B4C4972A-0898-484E-AF78-D5D7E0F991F2}"/>
    <dgm:cxn modelId="{55492768-9A5E-4F74-AC7C-959C5C24EFD3}" srcId="{55C0B14E-AEA6-48D3-A387-ED4A3A3BF840}" destId="{D07AD3FD-84FF-467E-9693-752776549C61}" srcOrd="1" destOrd="0" parTransId="{7B691773-F524-4FAD-A272-BDF0B0C4370A}" sibTransId="{A8C9B7A9-BC2A-4753-B7F0-F2E361D95520}"/>
    <dgm:cxn modelId="{993A834D-F9E7-487D-A46B-FD9A309F5C59}" type="presOf" srcId="{04A40292-9119-41B2-B968-7B651F20675D}" destId="{1D84544C-5924-422B-9546-A86AE4927E4C}"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219EA357-E48B-4A91-91A7-8282DFF10601}" type="presOf" srcId="{55C0B14E-AEA6-48D3-A387-ED4A3A3BF840}" destId="{594BF422-752C-42F3-A230-3D0E6AE9A886}"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17BD67AD-4331-49EC-BC4A-29404E891597}" srcId="{9E838AE2-4659-4603-ABC8-58DF4222C0D4}" destId="{C8E903CE-0CFD-4D68-A857-80E14557005E}" srcOrd="0" destOrd="0" parTransId="{D5890537-0D77-4DA1-A100-62C393623468}" sibTransId="{862799CE-00F4-4DD6-894E-A487503F8DE6}"/>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042E0AE1-6450-410A-B96E-AFBADB139BEA}" srcId="{55C0B14E-AEA6-48D3-A387-ED4A3A3BF840}" destId="{32CCB050-072A-41BF-BE1B-388CF53E5629}" srcOrd="3" destOrd="0" parTransId="{B301371B-A53D-4B79-8B8D-7B304894442B}" sibTransId="{BF05D8EE-4413-4737-8721-DAF10D6CAB04}"/>
    <dgm:cxn modelId="{E3115EEA-DE9C-4F06-B8B3-BEB263D5F2B1}" srcId="{D71FC021-6A65-44D1-95B9-0E6C89079866}" destId="{4A6BB192-9983-4F48-BBC5-6E384EED7EC5}" srcOrd="0" destOrd="0" parTransId="{230A6E4A-6CED-4DC0-AEFE-6859FE07B658}" sibTransId="{0B568EC2-5D2A-4B00-8047-B7832F245B44}"/>
    <dgm:cxn modelId="{DB636DF2-EC68-445F-B7E9-11D2D9235026}" type="presOf" srcId="{9E838AE2-4659-4603-ABC8-58DF4222C0D4}" destId="{559A9A18-D6AE-4459-8C7F-A17CAB50744A}" srcOrd="0" destOrd="0" presId="urn:microsoft.com/office/officeart/2016/7/layout/AccentHomeChevronProcess"/>
    <dgm:cxn modelId="{10122CFA-F2C6-4519-A06A-6ABCC8B80C59}" type="presOf" srcId="{32CCB050-072A-41BF-BE1B-388CF53E5629}" destId="{B8046455-4EBB-40A8-838B-B584850A8B8E}" srcOrd="0" destOrd="0" presId="urn:microsoft.com/office/officeart/2016/7/layout/AccentHomeChevronProcess"/>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76487C60-81CC-4808-A6F6-74C757E56AA2}" type="presParOf" srcId="{594BF422-752C-42F3-A230-3D0E6AE9A886}" destId="{F5592489-4EC4-4CD3-8C9F-861313656D99}" srcOrd="5" destOrd="0" presId="urn:microsoft.com/office/officeart/2016/7/layout/AccentHomeChevronProcess"/>
    <dgm:cxn modelId="{DF11AE77-7C6F-4023-B9CA-C466C92E9683}" type="presParOf" srcId="{594BF422-752C-42F3-A230-3D0E6AE9A886}" destId="{62262EA1-D674-4DE8-B444-FEC3F6748520}" srcOrd="6" destOrd="0" presId="urn:microsoft.com/office/officeart/2016/7/layout/AccentHomeChevronProcess"/>
    <dgm:cxn modelId="{18CDA0B2-B372-4A35-AE00-5304AC3837D3}" type="presParOf" srcId="{62262EA1-D674-4DE8-B444-FEC3F6748520}" destId="{7BF6E820-C6E3-4E2C-BB23-ADF9AD641C6B}" srcOrd="0" destOrd="0" presId="urn:microsoft.com/office/officeart/2016/7/layout/AccentHomeChevronProcess"/>
    <dgm:cxn modelId="{0DF47D5B-8611-4D8E-928B-AA2D5766C18B}" type="presParOf" srcId="{62262EA1-D674-4DE8-B444-FEC3F6748520}" destId="{B8046455-4EBB-40A8-838B-B584850A8B8E}" srcOrd="1" destOrd="0" presId="urn:microsoft.com/office/officeart/2016/7/layout/AccentHomeChevronProcess"/>
    <dgm:cxn modelId="{7C4A88D9-8926-4433-834A-47C1FDDF722F}" type="presParOf" srcId="{62262EA1-D674-4DE8-B444-FEC3F6748520}" destId="{1D84544C-5924-422B-9546-A86AE4927E4C}" srcOrd="2" destOrd="0" presId="urn:microsoft.com/office/officeart/2016/7/layout/AccentHomeChevronProcess"/>
    <dgm:cxn modelId="{43D30544-AB0A-43E8-A43D-B1F41277B0F8}" type="presParOf" srcId="{62262EA1-D674-4DE8-B444-FEC3F6748520}" destId="{ED05E404-1B63-4FC9-A7B8-277860DEBCD0}" srcOrd="3" destOrd="0" presId="urn:microsoft.com/office/officeart/2016/7/layout/AccentHomeChevronProcess"/>
    <dgm:cxn modelId="{6BC4A82E-C8CE-405D-BE38-CA09533ECB3A}" type="presParOf" srcId="{594BF422-752C-42F3-A230-3D0E6AE9A886}" destId="{AB144E95-E2AA-430B-870C-A44D04CCB5A8}" srcOrd="7" destOrd="0" presId="urn:microsoft.com/office/officeart/2016/7/layout/AccentHomeChevronProcess"/>
    <dgm:cxn modelId="{B07B5F95-29F3-4EBA-881F-2F9C82CD9290}" type="presParOf" srcId="{594BF422-752C-42F3-A230-3D0E6AE9A886}" destId="{D0A9E9B9-B6D2-49AA-91D6-7CE223E637D0}" srcOrd="8" destOrd="0" presId="urn:microsoft.com/office/officeart/2016/7/layout/AccentHomeChevronProcess"/>
    <dgm:cxn modelId="{6DCE379C-942E-4A9E-8128-B2C269A9781F}" type="presParOf" srcId="{D0A9E9B9-B6D2-49AA-91D6-7CE223E637D0}" destId="{0EE416CF-D8AE-41BD-BF35-9148040E1274}" srcOrd="0" destOrd="0" presId="urn:microsoft.com/office/officeart/2016/7/layout/AccentHomeChevronProcess"/>
    <dgm:cxn modelId="{FE2C896A-6834-4EDF-8664-05B479C8F0ED}" type="presParOf" srcId="{D0A9E9B9-B6D2-49AA-91D6-7CE223E637D0}" destId="{559A9A18-D6AE-4459-8C7F-A17CAB50744A}" srcOrd="1" destOrd="0" presId="urn:microsoft.com/office/officeart/2016/7/layout/AccentHomeChevronProcess"/>
    <dgm:cxn modelId="{10CD1AE1-F5D1-4C7E-9DFC-2BC8AB439A36}" type="presParOf" srcId="{D0A9E9B9-B6D2-49AA-91D6-7CE223E637D0}" destId="{7F54B493-FCA8-4A1F-A2B1-FCB26CA9C396}" srcOrd="2" destOrd="0" presId="urn:microsoft.com/office/officeart/2016/7/layout/AccentHomeChevronProcess"/>
    <dgm:cxn modelId="{3BA0BF32-4C4F-4617-8C77-FB7B13572D62}" type="presParOf" srcId="{D0A9E9B9-B6D2-49AA-91D6-7CE223E637D0}" destId="{D73F5E39-8993-4D6C-9D92-8E8F41E329B8}"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205B80-C75A-489B-BFB2-FBAAF35E0337}">
      <dsp:nvSpPr>
        <dsp:cNvPr id="0" name=""/>
        <dsp:cNvSpPr/>
      </dsp:nvSpPr>
      <dsp:spPr>
        <a:xfrm>
          <a:off x="3558654" y="1543858"/>
          <a:ext cx="384101" cy="709771"/>
        </a:xfrm>
        <a:custGeom>
          <a:avLst/>
          <a:gdLst/>
          <a:ahLst/>
          <a:cxnLst/>
          <a:rect l="0" t="0" r="0" b="0"/>
          <a:pathLst>
            <a:path>
              <a:moveTo>
                <a:pt x="0" y="0"/>
              </a:moveTo>
              <a:lnTo>
                <a:pt x="192050" y="0"/>
              </a:lnTo>
              <a:lnTo>
                <a:pt x="192050" y="709771"/>
              </a:lnTo>
              <a:lnTo>
                <a:pt x="384101" y="709771"/>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3730529" y="1878567"/>
        <a:ext cx="40351" cy="40351"/>
      </dsp:txXfrm>
    </dsp:sp>
    <dsp:sp modelId="{60E94707-5528-462D-839B-8646A8867487}">
      <dsp:nvSpPr>
        <dsp:cNvPr id="0" name=""/>
        <dsp:cNvSpPr/>
      </dsp:nvSpPr>
      <dsp:spPr>
        <a:xfrm>
          <a:off x="3558654" y="834086"/>
          <a:ext cx="384101" cy="709771"/>
        </a:xfrm>
        <a:custGeom>
          <a:avLst/>
          <a:gdLst/>
          <a:ahLst/>
          <a:cxnLst/>
          <a:rect l="0" t="0" r="0" b="0"/>
          <a:pathLst>
            <a:path>
              <a:moveTo>
                <a:pt x="0" y="709771"/>
              </a:moveTo>
              <a:lnTo>
                <a:pt x="192050" y="709771"/>
              </a:lnTo>
              <a:lnTo>
                <a:pt x="192050" y="0"/>
              </a:lnTo>
              <a:lnTo>
                <a:pt x="384101" y="0"/>
              </a:lnTo>
            </a:path>
          </a:pathLst>
        </a:custGeom>
        <a:noFill/>
        <a:ln w="34925" cap="flat" cmpd="sng" algn="in">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SG" sz="500" kern="1200"/>
        </a:p>
      </dsp:txBody>
      <dsp:txXfrm>
        <a:off x="3730529" y="1168796"/>
        <a:ext cx="40351" cy="40351"/>
      </dsp:txXfrm>
    </dsp:sp>
    <dsp:sp modelId="{D917AC70-7FD9-457F-B043-AD0C5C495725}">
      <dsp:nvSpPr>
        <dsp:cNvPr id="0" name=""/>
        <dsp:cNvSpPr/>
      </dsp:nvSpPr>
      <dsp:spPr>
        <a:xfrm rot="16200000">
          <a:off x="1252647" y="337"/>
          <a:ext cx="1524973" cy="3087041"/>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SG" sz="2800" kern="1200" dirty="0"/>
            <a:t>Active Collection of Data</a:t>
          </a:r>
        </a:p>
      </dsp:txBody>
      <dsp:txXfrm>
        <a:off x="1252647" y="337"/>
        <a:ext cx="1524973" cy="3087041"/>
      </dsp:txXfrm>
    </dsp:sp>
    <dsp:sp modelId="{1F90159F-5000-4B07-AEAB-9236EB08F242}">
      <dsp:nvSpPr>
        <dsp:cNvPr id="0" name=""/>
        <dsp:cNvSpPr/>
      </dsp:nvSpPr>
      <dsp:spPr>
        <a:xfrm>
          <a:off x="3942756" y="197505"/>
          <a:ext cx="3182896" cy="1273162"/>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SG" sz="2800" kern="1200" dirty="0"/>
            <a:t>Incentivising customers to review</a:t>
          </a:r>
        </a:p>
      </dsp:txBody>
      <dsp:txXfrm>
        <a:off x="3942756" y="197505"/>
        <a:ext cx="3182896" cy="1273162"/>
      </dsp:txXfrm>
    </dsp:sp>
    <dsp:sp modelId="{33787B66-AD21-45E9-8A8D-B2DDB6A1E872}">
      <dsp:nvSpPr>
        <dsp:cNvPr id="0" name=""/>
        <dsp:cNvSpPr/>
      </dsp:nvSpPr>
      <dsp:spPr>
        <a:xfrm>
          <a:off x="3942756" y="1617048"/>
          <a:ext cx="3208400" cy="1273162"/>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SG" sz="2800" kern="1200" dirty="0"/>
            <a:t>Sponsoring products</a:t>
          </a:r>
        </a:p>
      </dsp:txBody>
      <dsp:txXfrm>
        <a:off x="3942756" y="1617048"/>
        <a:ext cx="3208400" cy="1273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26312" y="1832962"/>
          <a:ext cx="2035254" cy="178444"/>
        </a:xfrm>
        <a:prstGeom prst="corner">
          <a:avLst>
            <a:gd name="adj1" fmla="val 1000"/>
            <a:gd name="adj2" fmla="val 1000"/>
          </a:avLst>
        </a:prstGeom>
        <a:solidFill>
          <a:schemeClr val="lt1">
            <a:hueOff val="0"/>
            <a:satOff val="0"/>
            <a:lumOff val="0"/>
            <a:alphaOff val="0"/>
          </a:schemeClr>
        </a:solidFill>
        <a:ln w="34925" cap="flat" cmpd="sng" algn="in">
          <a:solidFill>
            <a:schemeClr val="accent1"/>
          </a:solidFill>
          <a:prstDash val="solid"/>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2091" y="2939811"/>
          <a:ext cx="2230557" cy="678418"/>
        </a:xfrm>
        <a:prstGeom prst="homePlate">
          <a:avLst>
            <a:gd name="adj" fmla="val 25000"/>
          </a:avLst>
        </a:prstGeom>
        <a:solidFill>
          <a:schemeClr val="accent1"/>
        </a:solidFill>
        <a:ln w="34925" cap="flat" cmpd="sng" algn="in">
          <a:solidFill>
            <a:schemeClr val="accent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1. Cleaning &amp; EDA</a:t>
          </a:r>
        </a:p>
      </dsp:txBody>
      <dsp:txXfrm>
        <a:off x="2091" y="2939811"/>
        <a:ext cx="2145755" cy="678418"/>
      </dsp:txXfrm>
    </dsp:sp>
    <dsp:sp modelId="{810D7AA7-A541-4507-BE7F-36CCF210089F}">
      <dsp:nvSpPr>
        <dsp:cNvPr id="0" name=""/>
        <dsp:cNvSpPr/>
      </dsp:nvSpPr>
      <dsp:spPr>
        <a:xfrm>
          <a:off x="18053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l" defTabSz="533400">
            <a:lnSpc>
              <a:spcPts val="1500"/>
            </a:lnSpc>
            <a:spcBef>
              <a:spcPct val="0"/>
            </a:spcBef>
            <a:spcAft>
              <a:spcPts val="0"/>
            </a:spcAft>
            <a:buFont typeface="+mj-lt"/>
            <a:buNone/>
          </a:pPr>
          <a:r>
            <a:rPr lang="en-US" sz="1200" kern="1200" dirty="0">
              <a:solidFill>
                <a:srgbClr val="666666"/>
              </a:solidFill>
              <a:latin typeface="+mn-lt"/>
              <a:ea typeface="+mn-ea"/>
              <a:cs typeface="+mn-cs"/>
            </a:rPr>
            <a:t>Data Cleaning</a:t>
          </a:r>
        </a:p>
        <a:p>
          <a:pPr marL="0" lvl="0" indent="0" algn="l" defTabSz="533400">
            <a:lnSpc>
              <a:spcPts val="1500"/>
            </a:lnSpc>
            <a:spcBef>
              <a:spcPct val="0"/>
            </a:spcBef>
            <a:spcAft>
              <a:spcPts val="0"/>
            </a:spcAft>
            <a:buFont typeface="+mj-lt"/>
            <a:buNone/>
          </a:pPr>
          <a:r>
            <a:rPr lang="en-US" sz="1200" kern="1200" dirty="0">
              <a:solidFill>
                <a:srgbClr val="666666"/>
              </a:solidFill>
              <a:latin typeface="+mn-lt"/>
              <a:ea typeface="+mn-ea"/>
              <a:cs typeface="+mn-cs"/>
            </a:rPr>
            <a:t>EDA with </a:t>
          </a:r>
          <a:r>
            <a:rPr lang="en-US" sz="1200" kern="1200" dirty="0" err="1">
              <a:solidFill>
                <a:srgbClr val="666666"/>
              </a:solidFill>
              <a:latin typeface="+mn-lt"/>
              <a:ea typeface="+mn-ea"/>
              <a:cs typeface="+mn-cs"/>
            </a:rPr>
            <a:t>stopwords</a:t>
          </a:r>
          <a:endParaRPr lang="en-US" sz="1200" kern="1200" dirty="0">
            <a:solidFill>
              <a:srgbClr val="666666"/>
            </a:solidFill>
            <a:latin typeface="+mn-lt"/>
            <a:ea typeface="+mn-ea"/>
            <a:cs typeface="+mn-cs"/>
          </a:endParaRPr>
        </a:p>
        <a:p>
          <a:pPr marL="0" lvl="0" indent="0" algn="l" defTabSz="533400">
            <a:lnSpc>
              <a:spcPts val="1500"/>
            </a:lnSpc>
            <a:spcBef>
              <a:spcPct val="0"/>
            </a:spcBef>
            <a:spcAft>
              <a:spcPts val="0"/>
            </a:spcAft>
            <a:buFont typeface="+mj-lt"/>
            <a:buNone/>
          </a:pPr>
          <a:r>
            <a:rPr lang="en-US" sz="1200" kern="1200" dirty="0">
              <a:solidFill>
                <a:srgbClr val="666666"/>
              </a:solidFill>
              <a:latin typeface="+mn-lt"/>
              <a:ea typeface="+mn-ea"/>
              <a:cs typeface="+mn-cs"/>
            </a:rPr>
            <a:t>EDA w/o </a:t>
          </a:r>
          <a:r>
            <a:rPr lang="en-US" sz="1200" kern="1200" dirty="0" err="1">
              <a:solidFill>
                <a:srgbClr val="666666"/>
              </a:solidFill>
              <a:latin typeface="+mn-lt"/>
              <a:ea typeface="+mn-ea"/>
              <a:cs typeface="+mn-cs"/>
            </a:rPr>
            <a:t>stopwords</a:t>
          </a:r>
          <a:endParaRPr lang="en-US" sz="1200" kern="1200" dirty="0">
            <a:solidFill>
              <a:srgbClr val="666666"/>
            </a:solidFill>
            <a:latin typeface="+mn-lt"/>
            <a:ea typeface="+mn-ea"/>
            <a:cs typeface="+mn-cs"/>
          </a:endParaRPr>
        </a:p>
      </dsp:txBody>
      <dsp:txXfrm>
        <a:off x="180536" y="1011624"/>
        <a:ext cx="1811213" cy="1414065"/>
      </dsp:txXfrm>
    </dsp:sp>
    <dsp:sp modelId="{E41E7729-FD3F-426D-804C-45BD60BD762D}">
      <dsp:nvSpPr>
        <dsp:cNvPr id="0" name=""/>
        <dsp:cNvSpPr/>
      </dsp:nvSpPr>
      <dsp:spPr>
        <a:xfrm rot="5400000">
          <a:off x="1192717" y="1832962"/>
          <a:ext cx="2035254" cy="178444"/>
        </a:xfrm>
        <a:prstGeom prst="corner">
          <a:avLst>
            <a:gd name="adj1" fmla="val 1000"/>
            <a:gd name="adj2" fmla="val 1000"/>
          </a:avLst>
        </a:prstGeom>
        <a:solidFill>
          <a:schemeClr val="lt1">
            <a:hueOff val="0"/>
            <a:satOff val="0"/>
            <a:lumOff val="0"/>
            <a:alphaOff val="0"/>
          </a:schemeClr>
        </a:solidFill>
        <a:ln w="34925" cap="flat" cmpd="sng" algn="in">
          <a:solidFill>
            <a:schemeClr val="accent2"/>
          </a:solidFill>
          <a:prstDash val="solid"/>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2121121" y="2939811"/>
          <a:ext cx="2230557" cy="678418"/>
        </a:xfrm>
        <a:prstGeom prst="chevron">
          <a:avLst>
            <a:gd name="adj" fmla="val 25000"/>
          </a:avLst>
        </a:prstGeom>
        <a:solidFill>
          <a:schemeClr val="accent2"/>
        </a:solidFill>
        <a:ln w="34925" cap="flat" cmpd="sng" algn="in">
          <a:solidFill>
            <a:schemeClr val="accent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2. Lexicon Models</a:t>
          </a:r>
        </a:p>
      </dsp:txBody>
      <dsp:txXfrm>
        <a:off x="2290726" y="2939811"/>
        <a:ext cx="1891348" cy="678418"/>
      </dsp:txXfrm>
    </dsp:sp>
    <dsp:sp modelId="{5E07F9E4-149C-4A89-848F-4ABDD305F0C5}">
      <dsp:nvSpPr>
        <dsp:cNvPr id="0" name=""/>
        <dsp:cNvSpPr/>
      </dsp:nvSpPr>
      <dsp:spPr>
        <a:xfrm>
          <a:off x="229956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l" defTabSz="533400">
            <a:lnSpc>
              <a:spcPts val="1500"/>
            </a:lnSpc>
            <a:spcBef>
              <a:spcPct val="0"/>
            </a:spcBef>
            <a:spcAft>
              <a:spcPct val="35000"/>
            </a:spcAft>
            <a:buNone/>
          </a:pPr>
          <a:r>
            <a:rPr lang="en-US" sz="1200" kern="1200" dirty="0">
              <a:solidFill>
                <a:schemeClr val="tx2"/>
              </a:solidFill>
            </a:rPr>
            <a:t>VADER</a:t>
          </a:r>
        </a:p>
        <a:p>
          <a:pPr marL="0" lvl="0" indent="0" algn="l" defTabSz="533400">
            <a:lnSpc>
              <a:spcPts val="1500"/>
            </a:lnSpc>
            <a:spcBef>
              <a:spcPct val="0"/>
            </a:spcBef>
            <a:spcAft>
              <a:spcPct val="35000"/>
            </a:spcAft>
            <a:buNone/>
          </a:pPr>
          <a:r>
            <a:rPr lang="en-US" sz="1200" kern="1200" dirty="0">
              <a:solidFill>
                <a:schemeClr val="tx2"/>
              </a:solidFill>
            </a:rPr>
            <a:t>AFINN</a:t>
          </a:r>
        </a:p>
        <a:p>
          <a:pPr marL="0" lvl="0" indent="0" algn="l" defTabSz="533400">
            <a:lnSpc>
              <a:spcPts val="1500"/>
            </a:lnSpc>
            <a:spcBef>
              <a:spcPct val="0"/>
            </a:spcBef>
            <a:spcAft>
              <a:spcPct val="35000"/>
            </a:spcAft>
            <a:buNone/>
          </a:pPr>
          <a:r>
            <a:rPr lang="en-US" sz="1200" kern="1200" dirty="0" err="1">
              <a:solidFill>
                <a:schemeClr val="tx2"/>
              </a:solidFill>
            </a:rPr>
            <a:t>TextBlob</a:t>
          </a:r>
          <a:endParaRPr lang="en-US" sz="1200" kern="1200" dirty="0">
            <a:solidFill>
              <a:schemeClr val="tx2"/>
            </a:solidFill>
          </a:endParaRPr>
        </a:p>
      </dsp:txBody>
      <dsp:txXfrm>
        <a:off x="2299566" y="1011624"/>
        <a:ext cx="1811213" cy="1414065"/>
      </dsp:txXfrm>
    </dsp:sp>
    <dsp:sp modelId="{473F2067-7126-4D56-A328-5A8CFD3D8D52}">
      <dsp:nvSpPr>
        <dsp:cNvPr id="0" name=""/>
        <dsp:cNvSpPr/>
      </dsp:nvSpPr>
      <dsp:spPr>
        <a:xfrm rot="5400000">
          <a:off x="3311747" y="1832962"/>
          <a:ext cx="2035254" cy="178444"/>
        </a:xfrm>
        <a:prstGeom prst="corner">
          <a:avLst>
            <a:gd name="adj1" fmla="val 1000"/>
            <a:gd name="adj2" fmla="val 1000"/>
          </a:avLst>
        </a:prstGeom>
        <a:solidFill>
          <a:schemeClr val="lt1">
            <a:hueOff val="0"/>
            <a:satOff val="0"/>
            <a:lumOff val="0"/>
            <a:alphaOff val="0"/>
          </a:schemeClr>
        </a:solidFill>
        <a:ln w="34925" cap="flat" cmpd="sng" algn="in">
          <a:solidFill>
            <a:schemeClr val="accent3"/>
          </a:solidFill>
          <a:prstDash val="solid"/>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4240152" y="2939811"/>
          <a:ext cx="2230557" cy="678418"/>
        </a:xfrm>
        <a:prstGeom prst="chevron">
          <a:avLst>
            <a:gd name="adj" fmla="val 25000"/>
          </a:avLst>
        </a:prstGeom>
        <a:solidFill>
          <a:schemeClr val="accent3"/>
        </a:solidFill>
        <a:ln w="34925" cap="flat" cmpd="sng" algn="in">
          <a:solidFill>
            <a:schemeClr val="accent3"/>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3. ML Models</a:t>
          </a:r>
        </a:p>
      </dsp:txBody>
      <dsp:txXfrm>
        <a:off x="4409757" y="2939811"/>
        <a:ext cx="1891348" cy="678418"/>
      </dsp:txXfrm>
    </dsp:sp>
    <dsp:sp modelId="{FD7B29F2-0D66-4B4B-BC8A-82DA23575305}">
      <dsp:nvSpPr>
        <dsp:cNvPr id="0" name=""/>
        <dsp:cNvSpPr/>
      </dsp:nvSpPr>
      <dsp:spPr>
        <a:xfrm>
          <a:off x="441859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l" defTabSz="533400">
            <a:lnSpc>
              <a:spcPts val="1500"/>
            </a:lnSpc>
            <a:spcBef>
              <a:spcPct val="0"/>
            </a:spcBef>
            <a:spcAft>
              <a:spcPct val="35000"/>
            </a:spcAft>
            <a:buNone/>
          </a:pPr>
          <a:r>
            <a:rPr lang="en-US" sz="1200" kern="1200" dirty="0">
              <a:solidFill>
                <a:schemeClr val="tx2"/>
              </a:solidFill>
            </a:rPr>
            <a:t>LR, NB, KNN</a:t>
          </a:r>
        </a:p>
        <a:p>
          <a:pPr marL="0" lvl="0" indent="0" algn="l" defTabSz="533400">
            <a:lnSpc>
              <a:spcPts val="1500"/>
            </a:lnSpc>
            <a:spcBef>
              <a:spcPct val="0"/>
            </a:spcBef>
            <a:spcAft>
              <a:spcPct val="35000"/>
            </a:spcAft>
            <a:buNone/>
          </a:pPr>
          <a:r>
            <a:rPr lang="en-US" sz="1200" kern="1200" dirty="0">
              <a:solidFill>
                <a:schemeClr val="tx2"/>
              </a:solidFill>
            </a:rPr>
            <a:t>Ada, GB, XGB</a:t>
          </a:r>
        </a:p>
        <a:p>
          <a:pPr marL="0" lvl="0" indent="0" algn="l" defTabSz="533400">
            <a:lnSpc>
              <a:spcPts val="1500"/>
            </a:lnSpc>
            <a:spcBef>
              <a:spcPct val="0"/>
            </a:spcBef>
            <a:spcAft>
              <a:spcPct val="35000"/>
            </a:spcAft>
            <a:buNone/>
          </a:pPr>
          <a:r>
            <a:rPr lang="en-US" sz="1200" kern="1200" dirty="0">
              <a:solidFill>
                <a:schemeClr val="tx2"/>
              </a:solidFill>
            </a:rPr>
            <a:t>DT, ET, RF</a:t>
          </a:r>
        </a:p>
        <a:p>
          <a:pPr marL="0" lvl="0" indent="0" algn="l" defTabSz="533400">
            <a:lnSpc>
              <a:spcPts val="1500"/>
            </a:lnSpc>
            <a:spcBef>
              <a:spcPct val="0"/>
            </a:spcBef>
            <a:spcAft>
              <a:spcPct val="35000"/>
            </a:spcAft>
            <a:buNone/>
          </a:pPr>
          <a:endParaRPr lang="en-US" sz="1200" kern="1200" dirty="0">
            <a:solidFill>
              <a:schemeClr val="tx2"/>
            </a:solidFill>
          </a:endParaRPr>
        </a:p>
      </dsp:txBody>
      <dsp:txXfrm>
        <a:off x="4418596" y="1011624"/>
        <a:ext cx="1811213" cy="1414065"/>
      </dsp:txXfrm>
    </dsp:sp>
    <dsp:sp modelId="{7BF6E820-C6E3-4E2C-BB23-ADF9AD641C6B}">
      <dsp:nvSpPr>
        <dsp:cNvPr id="0" name=""/>
        <dsp:cNvSpPr/>
      </dsp:nvSpPr>
      <dsp:spPr>
        <a:xfrm rot="5400000">
          <a:off x="5430777" y="1832962"/>
          <a:ext cx="2035254" cy="178444"/>
        </a:xfrm>
        <a:prstGeom prst="corner">
          <a:avLst>
            <a:gd name="adj1" fmla="val 1000"/>
            <a:gd name="adj2" fmla="val 1000"/>
          </a:avLst>
        </a:prstGeom>
        <a:solidFill>
          <a:schemeClr val="lt1">
            <a:hueOff val="0"/>
            <a:satOff val="0"/>
            <a:lumOff val="0"/>
            <a:alphaOff val="0"/>
          </a:schemeClr>
        </a:solidFill>
        <a:ln w="34925" cap="flat" cmpd="sng" algn="in">
          <a:solidFill>
            <a:schemeClr val="accent4"/>
          </a:solidFill>
          <a:prstDash val="solid"/>
        </a:ln>
        <a:effectLst/>
      </dsp:spPr>
      <dsp:style>
        <a:lnRef idx="2">
          <a:scrgbClr r="0" g="0" b="0"/>
        </a:lnRef>
        <a:fillRef idx="1">
          <a:scrgbClr r="0" g="0" b="0"/>
        </a:fillRef>
        <a:effectRef idx="0">
          <a:scrgbClr r="0" g="0" b="0"/>
        </a:effectRef>
        <a:fontRef idx="minor"/>
      </dsp:style>
    </dsp:sp>
    <dsp:sp modelId="{B8046455-4EBB-40A8-838B-B584850A8B8E}">
      <dsp:nvSpPr>
        <dsp:cNvPr id="0" name=""/>
        <dsp:cNvSpPr/>
      </dsp:nvSpPr>
      <dsp:spPr>
        <a:xfrm>
          <a:off x="6359182" y="2939811"/>
          <a:ext cx="2230557" cy="678418"/>
        </a:xfrm>
        <a:prstGeom prst="chevron">
          <a:avLst>
            <a:gd name="adj" fmla="val 25000"/>
          </a:avLst>
        </a:prstGeom>
        <a:solidFill>
          <a:schemeClr val="accent4"/>
        </a:solidFill>
        <a:ln w="34925" cap="flat" cmpd="sng" algn="in">
          <a:solidFill>
            <a:schemeClr val="accent4"/>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4. Deep Learning</a:t>
          </a:r>
          <a:endParaRPr lang="ru-RU" sz="1700" b="1" kern="1200" dirty="0">
            <a:effectLst>
              <a:outerShdw blurRad="50800" dist="38100" dir="2700000" algn="tl" rotWithShape="0">
                <a:schemeClr val="tx1">
                  <a:alpha val="50000"/>
                </a:schemeClr>
              </a:outerShdw>
            </a:effectLst>
            <a:latin typeface="+mj-lt"/>
          </a:endParaRPr>
        </a:p>
      </dsp:txBody>
      <dsp:txXfrm>
        <a:off x="6528787" y="2939811"/>
        <a:ext cx="1891348" cy="678418"/>
      </dsp:txXfrm>
    </dsp:sp>
    <dsp:sp modelId="{1D84544C-5924-422B-9546-A86AE4927E4C}">
      <dsp:nvSpPr>
        <dsp:cNvPr id="0" name=""/>
        <dsp:cNvSpPr/>
      </dsp:nvSpPr>
      <dsp:spPr>
        <a:xfrm>
          <a:off x="653762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RNN (LSTM)</a:t>
          </a: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RNN (GRU)</a:t>
          </a:r>
        </a:p>
      </dsp:txBody>
      <dsp:txXfrm>
        <a:off x="6537626" y="1011624"/>
        <a:ext cx="1811213" cy="1414065"/>
      </dsp:txXfrm>
    </dsp:sp>
    <dsp:sp modelId="{0EE416CF-D8AE-41BD-BF35-9148040E1274}">
      <dsp:nvSpPr>
        <dsp:cNvPr id="0" name=""/>
        <dsp:cNvSpPr/>
      </dsp:nvSpPr>
      <dsp:spPr>
        <a:xfrm rot="5400000">
          <a:off x="7549807" y="1832962"/>
          <a:ext cx="2035254" cy="178444"/>
        </a:xfrm>
        <a:prstGeom prst="corner">
          <a:avLst>
            <a:gd name="adj1" fmla="val 1000"/>
            <a:gd name="adj2" fmla="val 1000"/>
          </a:avLst>
        </a:prstGeom>
        <a:solidFill>
          <a:schemeClr val="lt1">
            <a:hueOff val="0"/>
            <a:satOff val="0"/>
            <a:lumOff val="0"/>
            <a:alphaOff val="0"/>
          </a:schemeClr>
        </a:solidFill>
        <a:ln w="34925" cap="flat" cmpd="sng" algn="in">
          <a:solidFill>
            <a:schemeClr val="accent5"/>
          </a:solidFill>
          <a:prstDash val="solid"/>
        </a:ln>
        <a:effectLst/>
      </dsp:spPr>
      <dsp:style>
        <a:lnRef idx="2">
          <a:scrgbClr r="0" g="0" b="0"/>
        </a:lnRef>
        <a:fillRef idx="1">
          <a:scrgbClr r="0" g="0" b="0"/>
        </a:fillRef>
        <a:effectRef idx="0">
          <a:scrgbClr r="0" g="0" b="0"/>
        </a:effectRef>
        <a:fontRef idx="minor"/>
      </dsp:style>
    </dsp:sp>
    <dsp:sp modelId="{559A9A18-D6AE-4459-8C7F-A17CAB50744A}">
      <dsp:nvSpPr>
        <dsp:cNvPr id="0" name=""/>
        <dsp:cNvSpPr/>
      </dsp:nvSpPr>
      <dsp:spPr>
        <a:xfrm>
          <a:off x="8478212" y="2939811"/>
          <a:ext cx="2230557" cy="678418"/>
        </a:xfrm>
        <a:prstGeom prst="chevron">
          <a:avLst>
            <a:gd name="adj" fmla="val 25000"/>
          </a:avLst>
        </a:prstGeom>
        <a:solidFill>
          <a:schemeClr val="accent5"/>
        </a:solidFill>
        <a:ln w="34925" cap="flat" cmpd="sng" algn="in">
          <a:solidFill>
            <a:schemeClr val="accent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215900" rIns="107950" bIns="215900" numCol="1" spcCol="1270" anchor="ctr" anchorCtr="0">
          <a:noAutofit/>
        </a:bodyPr>
        <a:lstStyle/>
        <a:p>
          <a:pPr marL="0" lvl="0" indent="0" algn="ctr" defTabSz="755650">
            <a:lnSpc>
              <a:spcPct val="90000"/>
            </a:lnSpc>
            <a:spcBef>
              <a:spcPct val="0"/>
            </a:spcBef>
            <a:spcAft>
              <a:spcPct val="35000"/>
            </a:spcAft>
            <a:buNone/>
          </a:pPr>
          <a:r>
            <a:rPr lang="en-US" sz="1700" b="1" kern="1200" dirty="0">
              <a:effectLst>
                <a:outerShdw blurRad="50800" dist="38100" dir="2700000" algn="tl" rotWithShape="0">
                  <a:schemeClr val="tx1">
                    <a:alpha val="50000"/>
                  </a:schemeClr>
                </a:outerShdw>
              </a:effectLst>
              <a:latin typeface="+mj-lt"/>
            </a:rPr>
            <a:t>5. Evaluation</a:t>
          </a:r>
          <a:endParaRPr lang="ru-RU" sz="1700" b="1" kern="1200" dirty="0">
            <a:effectLst>
              <a:outerShdw blurRad="50800" dist="38100" dir="2700000" algn="tl" rotWithShape="0">
                <a:schemeClr val="tx1">
                  <a:alpha val="50000"/>
                </a:schemeClr>
              </a:outerShdw>
            </a:effectLst>
            <a:latin typeface="+mj-lt"/>
          </a:endParaRPr>
        </a:p>
      </dsp:txBody>
      <dsp:txXfrm>
        <a:off x="8647817" y="2939811"/>
        <a:ext cx="1891348" cy="678418"/>
      </dsp:txXfrm>
    </dsp:sp>
    <dsp:sp modelId="{7F54B493-FCA8-4A1F-A2B1-FCB26CA9C396}">
      <dsp:nvSpPr>
        <dsp:cNvPr id="0" name=""/>
        <dsp:cNvSpPr/>
      </dsp:nvSpPr>
      <dsp:spPr>
        <a:xfrm>
          <a:off x="8656656" y="1011624"/>
          <a:ext cx="1811213" cy="141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000" tIns="432000" rIns="288000" bIns="0" numCol="1" spcCol="1270" anchor="t" anchorCtr="0">
          <a:noAutofit/>
        </a:bodyPr>
        <a:lstStyle/>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Metrics evaluation</a:t>
          </a:r>
        </a:p>
        <a:p>
          <a:pPr marL="0" lvl="0" indent="0" algn="l" defTabSz="533400">
            <a:lnSpc>
              <a:spcPts val="1500"/>
            </a:lnSpc>
            <a:spcBef>
              <a:spcPct val="0"/>
            </a:spcBef>
            <a:spcAft>
              <a:spcPts val="0"/>
            </a:spcAft>
            <a:buNone/>
          </a:pPr>
          <a:endParaRPr lang="en-US" sz="1200" kern="1200" dirty="0">
            <a:solidFill>
              <a:srgbClr val="666666"/>
            </a:solidFill>
            <a:latin typeface="+mn-lt"/>
            <a:ea typeface="+mn-ea"/>
            <a:cs typeface="+mn-cs"/>
          </a:endParaRPr>
        </a:p>
        <a:p>
          <a:pPr marL="0" lvl="0" indent="0" algn="l" defTabSz="533400">
            <a:lnSpc>
              <a:spcPts val="1500"/>
            </a:lnSpc>
            <a:spcBef>
              <a:spcPct val="0"/>
            </a:spcBef>
            <a:spcAft>
              <a:spcPts val="0"/>
            </a:spcAft>
            <a:buNone/>
          </a:pPr>
          <a:r>
            <a:rPr lang="en-US" sz="1200" kern="1200" dirty="0">
              <a:solidFill>
                <a:srgbClr val="666666"/>
              </a:solidFill>
              <a:latin typeface="+mn-lt"/>
              <a:ea typeface="+mn-ea"/>
              <a:cs typeface="+mn-cs"/>
            </a:rPr>
            <a:t>Further improvements</a:t>
          </a:r>
        </a:p>
      </dsp:txBody>
      <dsp:txXfrm>
        <a:off x="8656656" y="1011624"/>
        <a:ext cx="1811213" cy="1414065"/>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81C89-AC0D-4BFF-9223-D3157C1DDC5B}" type="datetimeFigureOut">
              <a:rPr lang="en-US" smtClean="0"/>
              <a:t>3/2/2022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33D7A2-C585-48BF-BF8C-C21FDC051F77}" type="slidenum">
              <a:rPr lang="en-US" smtClean="0"/>
              <a:t>‹#›</a:t>
            </a:fld>
            <a:endParaRPr lang="en-US" dirty="0"/>
          </a:p>
        </p:txBody>
      </p:sp>
    </p:spTree>
    <p:extLst>
      <p:ext uri="{BB962C8B-B14F-4D97-AF65-F5344CB8AC3E}">
        <p14:creationId xmlns:p14="http://schemas.microsoft.com/office/powerpoint/2010/main" val="1372662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3A52079-6997-47B8-B262-4ED5D2EA2D74}" type="datetime1">
              <a:rPr lang="en-US" smtClean="0"/>
              <a:t>3/2/2022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AC80CA-06EA-4D97-A1EC-F2A229B592C4}" type="datetime1">
              <a:rPr lang="en-US" smtClean="0"/>
              <a:t>3/2/2022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60CC4-6CA2-4A99-B83B-711E420D000E}" type="datetime1">
              <a:rPr lang="en-US" smtClean="0"/>
              <a:t>3/2/2022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7B41ED8-AC2E-4560-8CC9-E6292DDF25B6}" type="datetime1">
              <a:rPr lang="en-US" smtClean="0"/>
              <a:t>3/2/2022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5238998-10EA-455D-8FDC-3EBC7E198582}" type="datetime1">
              <a:rPr lang="en-US" smtClean="0"/>
              <a:t>3/2/2022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5A4E9B6-2EC2-45E6-A437-DCC674AAC4AF}" type="datetime1">
              <a:rPr lang="en-US" smtClean="0"/>
              <a:t>3/2/2022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2D4FF3-940D-4DDE-86D8-82D5A8663636}" type="datetime1">
              <a:rPr lang="en-US" smtClean="0"/>
              <a:t>3/2/2022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4955261-7117-41BB-BB79-8C1909625493}" type="datetime1">
              <a:rPr lang="en-US" smtClean="0"/>
              <a:t>3/2/2022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E204D7-DE7F-414C-8571-0012DE9EFCDB}" type="datetime1">
              <a:rPr lang="en-US" smtClean="0"/>
              <a:t>3/2/2022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E378FF3-85EA-48E5-8D8C-1DB156807E49}" type="datetime1">
              <a:rPr lang="en-US" smtClean="0"/>
              <a:t>3/2/2022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73F94F13-1676-4B68-A383-661B657F6E63}" type="datetime1">
              <a:rPr lang="en-US" smtClean="0"/>
              <a:t>3/2/2022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5CB83234-995D-4149-8E1E-BC120E9070D5}" type="datetime1">
              <a:rPr lang="en-US" smtClean="0"/>
              <a:t>3/2/2022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p:transition>
  <p:hf sldNum="0" hdr="0" ftr="0" dt="0"/>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4.pn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13.jpe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12.png"/><Relationship Id="rId5" Type="http://schemas.openxmlformats.org/officeDocument/2006/relationships/image" Target="../media/image20.png"/><Relationship Id="rId15" Type="http://schemas.openxmlformats.org/officeDocument/2006/relationships/image" Target="../media/image16.jpeg"/><Relationship Id="rId10" Type="http://schemas.openxmlformats.org/officeDocument/2006/relationships/image" Target="../media/image11.png"/><Relationship Id="rId4" Type="http://schemas.openxmlformats.org/officeDocument/2006/relationships/image" Target="../media/image19.png"/><Relationship Id="rId9" Type="http://schemas.openxmlformats.org/officeDocument/2006/relationships/image" Target="../media/image10.png"/><Relationship Id="rId1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56C94072-1B34-48FB-9A9C-5A9A0FFC8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Freeform: Shape 51">
            <a:extLst>
              <a:ext uri="{FF2B5EF4-FFF2-40B4-BE49-F238E27FC236}">
                <a16:creationId xmlns:a16="http://schemas.microsoft.com/office/drawing/2014/main" id="{A5019358-4900-4555-99FF-EF6AE90B8E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5670146" y="3710250"/>
            <a:ext cx="2131466" cy="1830903"/>
          </a:xfrm>
          <a:custGeom>
            <a:avLst/>
            <a:gdLst>
              <a:gd name="connsiteX0" fmla="*/ 2308583 w 2308583"/>
              <a:gd name="connsiteY0" fmla="*/ 1983044 h 1983044"/>
              <a:gd name="connsiteX1" fmla="*/ 462 w 2308583"/>
              <a:gd name="connsiteY1" fmla="*/ 1983044 h 1983044"/>
              <a:gd name="connsiteX2" fmla="*/ 0 w 2308583"/>
              <a:gd name="connsiteY2" fmla="*/ 1711185 h 1983044"/>
              <a:gd name="connsiteX3" fmla="*/ 2022607 w 2308583"/>
              <a:gd name="connsiteY3" fmla="*/ 1712117 h 1983044"/>
              <a:gd name="connsiteX4" fmla="*/ 2022607 w 2308583"/>
              <a:gd name="connsiteY4" fmla="*/ 0 h 1983044"/>
              <a:gd name="connsiteX5" fmla="*/ 2308583 w 2308583"/>
              <a:gd name="connsiteY5" fmla="*/ 0 h 1983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8583" h="1983044">
                <a:moveTo>
                  <a:pt x="2308583" y="1983044"/>
                </a:moveTo>
                <a:lnTo>
                  <a:pt x="462" y="1983044"/>
                </a:lnTo>
                <a:cubicBezTo>
                  <a:pt x="-462" y="1889214"/>
                  <a:pt x="923" y="1805015"/>
                  <a:pt x="0" y="1711185"/>
                </a:cubicBezTo>
                <a:lnTo>
                  <a:pt x="2022607" y="1712117"/>
                </a:lnTo>
                <a:lnTo>
                  <a:pt x="2022607" y="0"/>
                </a:lnTo>
                <a:lnTo>
                  <a:pt x="2308583" y="0"/>
                </a:lnTo>
                <a:close/>
              </a:path>
            </a:pathLst>
          </a:custGeom>
          <a:solidFill>
            <a:srgbClr val="FFFFFF">
              <a:alpha val="70000"/>
            </a:srgbClr>
          </a:solidFill>
          <a:ln w="0">
            <a:noFill/>
            <a:prstDash val="solid"/>
            <a:round/>
            <a:headEnd/>
            <a:tailEnd/>
          </a:ln>
        </p:spPr>
      </p:sp>
      <p:sp>
        <p:nvSpPr>
          <p:cNvPr id="50" name="Rectangle 49">
            <a:extLst>
              <a:ext uri="{FF2B5EF4-FFF2-40B4-BE49-F238E27FC236}">
                <a16:creationId xmlns:a16="http://schemas.microsoft.com/office/drawing/2014/main" id="{1D5941F3-0256-4E90-BBBC-5A6EDEB8E0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38004" y="4166755"/>
            <a:ext cx="5607908" cy="2040066"/>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347C47-EF1D-4B02-906B-219155AD8D0F}"/>
              </a:ext>
            </a:extLst>
          </p:cNvPr>
          <p:cNvSpPr>
            <a:spLocks noGrp="1"/>
          </p:cNvSpPr>
          <p:nvPr>
            <p:ph type="ctrTitle"/>
          </p:nvPr>
        </p:nvSpPr>
        <p:spPr>
          <a:xfrm>
            <a:off x="6298010" y="4333009"/>
            <a:ext cx="5268177" cy="1086237"/>
          </a:xfrm>
        </p:spPr>
        <p:txBody>
          <a:bodyPr>
            <a:normAutofit/>
          </a:bodyPr>
          <a:lstStyle/>
          <a:p>
            <a:pPr algn="l"/>
            <a:r>
              <a:rPr lang="en-US" sz="3600" dirty="0">
                <a:solidFill>
                  <a:srgbClr val="FFFFFF"/>
                </a:solidFill>
              </a:rPr>
              <a:t>Sentiment analysis</a:t>
            </a:r>
            <a:br>
              <a:rPr lang="en-US" sz="3600" dirty="0">
                <a:solidFill>
                  <a:srgbClr val="FFFFFF"/>
                </a:solidFill>
              </a:rPr>
            </a:br>
            <a:r>
              <a:rPr lang="en-US" sz="3600" dirty="0">
                <a:solidFill>
                  <a:srgbClr val="FFFFFF"/>
                </a:solidFill>
              </a:rPr>
              <a:t>of movie reviews</a:t>
            </a:r>
          </a:p>
        </p:txBody>
      </p:sp>
      <p:sp>
        <p:nvSpPr>
          <p:cNvPr id="3" name="Subtitle 2">
            <a:extLst>
              <a:ext uri="{FF2B5EF4-FFF2-40B4-BE49-F238E27FC236}">
                <a16:creationId xmlns:a16="http://schemas.microsoft.com/office/drawing/2014/main" id="{36A0527F-C5FD-4E9B-9F21-5D1FBA31314B}"/>
              </a:ext>
            </a:extLst>
          </p:cNvPr>
          <p:cNvSpPr>
            <a:spLocks noGrp="1"/>
          </p:cNvSpPr>
          <p:nvPr>
            <p:ph type="subTitle" idx="1"/>
          </p:nvPr>
        </p:nvSpPr>
        <p:spPr>
          <a:xfrm>
            <a:off x="6298010" y="5419245"/>
            <a:ext cx="5268177" cy="787575"/>
          </a:xfrm>
        </p:spPr>
        <p:txBody>
          <a:bodyPr>
            <a:normAutofit/>
          </a:bodyPr>
          <a:lstStyle/>
          <a:p>
            <a:pPr algn="l">
              <a:spcAft>
                <a:spcPts val="600"/>
              </a:spcAft>
            </a:pPr>
            <a:r>
              <a:rPr lang="en-US" sz="1800" dirty="0">
                <a:solidFill>
                  <a:srgbClr val="FFFFFF"/>
                </a:solidFill>
              </a:rPr>
              <a:t>GA DSI-SG-26 Capstone</a:t>
            </a:r>
          </a:p>
          <a:p>
            <a:pPr algn="l">
              <a:spcAft>
                <a:spcPts val="600"/>
              </a:spcAft>
            </a:pPr>
            <a:r>
              <a:rPr lang="en-US" sz="1800" dirty="0">
                <a:solidFill>
                  <a:srgbClr val="FFFFFF"/>
                </a:solidFill>
              </a:rPr>
              <a:t>By: Matthew Lio</a:t>
            </a:r>
          </a:p>
        </p:txBody>
      </p:sp>
      <p:pic>
        <p:nvPicPr>
          <p:cNvPr id="4" name="Picture 2" descr="General Assembly Reviews and Student Outcomes | Course | Course Report">
            <a:extLst>
              <a:ext uri="{FF2B5EF4-FFF2-40B4-BE49-F238E27FC236}">
                <a16:creationId xmlns:a16="http://schemas.microsoft.com/office/drawing/2014/main" id="{CD05D280-7DFD-4D90-8E5E-6A120C5413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749" y="4165077"/>
            <a:ext cx="1966296" cy="19662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To Leverage Positive Feedback To Drive Success | Sales Gravy">
            <a:extLst>
              <a:ext uri="{FF2B5EF4-FFF2-40B4-BE49-F238E27FC236}">
                <a16:creationId xmlns:a16="http://schemas.microsoft.com/office/drawing/2014/main" id="{90F45E91-D661-4564-8432-ED38D82497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719" y="609439"/>
            <a:ext cx="7761071" cy="2587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57619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4A1E-D318-41EF-8521-E213DA5A6246}"/>
              </a:ext>
            </a:extLst>
          </p:cNvPr>
          <p:cNvSpPr>
            <a:spLocks noGrp="1"/>
          </p:cNvSpPr>
          <p:nvPr>
            <p:ph type="ctrTitle"/>
          </p:nvPr>
        </p:nvSpPr>
        <p:spPr>
          <a:xfrm>
            <a:off x="1915128" y="112054"/>
            <a:ext cx="8361229" cy="2098226"/>
          </a:xfrm>
        </p:spPr>
        <p:txBody>
          <a:bodyPr/>
          <a:lstStyle/>
          <a:p>
            <a:r>
              <a:rPr lang="en-SG" sz="6000" u="sng" dirty="0"/>
              <a:t>solution</a:t>
            </a:r>
          </a:p>
        </p:txBody>
      </p:sp>
      <p:sp>
        <p:nvSpPr>
          <p:cNvPr id="4" name="Subtitle 3">
            <a:extLst>
              <a:ext uri="{FF2B5EF4-FFF2-40B4-BE49-F238E27FC236}">
                <a16:creationId xmlns:a16="http://schemas.microsoft.com/office/drawing/2014/main" id="{A4519AA7-7D94-474C-B489-169AC83208DF}"/>
              </a:ext>
            </a:extLst>
          </p:cNvPr>
          <p:cNvSpPr>
            <a:spLocks noGrp="1"/>
          </p:cNvSpPr>
          <p:nvPr>
            <p:ph type="subTitle" idx="1"/>
          </p:nvPr>
        </p:nvSpPr>
        <p:spPr>
          <a:xfrm>
            <a:off x="1189973" y="2254479"/>
            <a:ext cx="9832931" cy="1086237"/>
          </a:xfrm>
        </p:spPr>
        <p:txBody>
          <a:bodyPr>
            <a:normAutofit fontScale="77500" lnSpcReduction="20000"/>
          </a:bodyPr>
          <a:lstStyle/>
          <a:p>
            <a:r>
              <a:rPr lang="en-SG" sz="4000" dirty="0"/>
              <a:t>To create a model that classifies the polarities of sentiments effectively in texts using sentiment analysis</a:t>
            </a:r>
          </a:p>
        </p:txBody>
      </p:sp>
      <p:pic>
        <p:nvPicPr>
          <p:cNvPr id="5" name="Picture 2" descr="How Companies Can Use Sentiment Analysis to Improve Their Businesses">
            <a:extLst>
              <a:ext uri="{FF2B5EF4-FFF2-40B4-BE49-F238E27FC236}">
                <a16:creationId xmlns:a16="http://schemas.microsoft.com/office/drawing/2014/main" id="{FF864125-EEB3-462E-B81E-C49077AF05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242" y="3325770"/>
            <a:ext cx="4191000" cy="2238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478528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BC966-4D73-4C05-964B-9B974A51C55E}"/>
              </a:ext>
            </a:extLst>
          </p:cNvPr>
          <p:cNvSpPr>
            <a:spLocks noGrp="1"/>
          </p:cNvSpPr>
          <p:nvPr>
            <p:ph type="title"/>
          </p:nvPr>
        </p:nvSpPr>
        <p:spPr>
          <a:xfrm>
            <a:off x="723900" y="1214307"/>
            <a:ext cx="4082992" cy="2157884"/>
          </a:xfrm>
        </p:spPr>
        <p:txBody>
          <a:bodyPr/>
          <a:lstStyle/>
          <a:p>
            <a:r>
              <a:rPr lang="en-SG" sz="6000" dirty="0"/>
              <a:t>NLP:</a:t>
            </a:r>
            <a:br>
              <a:rPr lang="en-SG" sz="6000" dirty="0"/>
            </a:br>
            <a:r>
              <a:rPr lang="en-SG" sz="6000" dirty="0"/>
              <a:t>SENTIMENT ANALYSIS</a:t>
            </a:r>
          </a:p>
        </p:txBody>
      </p:sp>
      <p:sp>
        <p:nvSpPr>
          <p:cNvPr id="8" name="Text Placeholder 7">
            <a:extLst>
              <a:ext uri="{FF2B5EF4-FFF2-40B4-BE49-F238E27FC236}">
                <a16:creationId xmlns:a16="http://schemas.microsoft.com/office/drawing/2014/main" id="{BF3E36F0-F3EE-4DB5-BF03-496D5913EF85}"/>
              </a:ext>
            </a:extLst>
          </p:cNvPr>
          <p:cNvSpPr>
            <a:spLocks noGrp="1"/>
          </p:cNvSpPr>
          <p:nvPr>
            <p:ph type="body" sz="half" idx="2"/>
          </p:nvPr>
        </p:nvSpPr>
        <p:spPr>
          <a:xfrm>
            <a:off x="723900" y="3653298"/>
            <a:ext cx="3855720" cy="2810132"/>
          </a:xfrm>
        </p:spPr>
        <p:txBody>
          <a:bodyPr>
            <a:normAutofit lnSpcReduction="10000"/>
          </a:bodyPr>
          <a:lstStyle/>
          <a:p>
            <a:pPr marL="285750" indent="-285750">
              <a:buFont typeface="Arial" panose="020B0604020202020204" pitchFamily="34" charset="0"/>
              <a:buChar char="•"/>
            </a:pPr>
            <a:r>
              <a:rPr lang="en-SG" dirty="0"/>
              <a:t>A natural language processing (NLP) technique</a:t>
            </a:r>
          </a:p>
          <a:p>
            <a:pPr marL="285750" indent="-285750">
              <a:buFont typeface="Arial" panose="020B0604020202020204" pitchFamily="34" charset="0"/>
              <a:buChar char="•"/>
            </a:pPr>
            <a:r>
              <a:rPr lang="en-SG" dirty="0"/>
              <a:t>The task of classifying polarity of a given text, whether expressed opinion in sentences are positive or negative</a:t>
            </a:r>
          </a:p>
          <a:p>
            <a:pPr marL="285750" indent="-285750">
              <a:buFont typeface="Arial" panose="020B0604020202020204" pitchFamily="34" charset="0"/>
              <a:buChar char="•"/>
            </a:pPr>
            <a:r>
              <a:rPr lang="en-SG" dirty="0"/>
              <a:t>Model would be able to sieve through thousands of unrated reviews/comments and effectively classify them to sentiment polarities</a:t>
            </a:r>
          </a:p>
        </p:txBody>
      </p:sp>
      <p:pic>
        <p:nvPicPr>
          <p:cNvPr id="9218" name="Picture 2" descr="4 Ways to Manage Negative Feedback in a Positive Way">
            <a:extLst>
              <a:ext uri="{FF2B5EF4-FFF2-40B4-BE49-F238E27FC236}">
                <a16:creationId xmlns:a16="http://schemas.microsoft.com/office/drawing/2014/main" id="{6D9F21B5-FD87-43A0-B857-9DD323916C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56338" y="1670359"/>
            <a:ext cx="5211762" cy="3206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9333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6" descr="SmartArt Process diagram">
            <a:extLst>
              <a:ext uri="{FF2B5EF4-FFF2-40B4-BE49-F238E27FC236}">
                <a16:creationId xmlns:a16="http://schemas.microsoft.com/office/drawing/2014/main" id="{5481A7C1-E7EE-42D6-BF25-C43860691A97}"/>
              </a:ext>
            </a:extLst>
          </p:cNvPr>
          <p:cNvGraphicFramePr>
            <a:graphicFrameLocks/>
          </p:cNvGraphicFramePr>
          <p:nvPr>
            <p:extLst>
              <p:ext uri="{D42A27DB-BD31-4B8C-83A1-F6EECF244321}">
                <p14:modId xmlns:p14="http://schemas.microsoft.com/office/powerpoint/2010/main" val="1020676108"/>
              </p:ext>
            </p:extLst>
          </p:nvPr>
        </p:nvGraphicFramePr>
        <p:xfrm>
          <a:off x="1074738" y="1785938"/>
          <a:ext cx="10710862" cy="4522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1">
            <a:extLst>
              <a:ext uri="{FF2B5EF4-FFF2-40B4-BE49-F238E27FC236}">
                <a16:creationId xmlns:a16="http://schemas.microsoft.com/office/drawing/2014/main" id="{B05453D3-D6D8-48BB-BC03-98C1C938CCE1}"/>
              </a:ext>
            </a:extLst>
          </p:cNvPr>
          <p:cNvSpPr txBox="1">
            <a:spLocks/>
          </p:cNvSpPr>
          <p:nvPr/>
        </p:nvSpPr>
        <p:spPr>
          <a:xfrm>
            <a:off x="1915385" y="186431"/>
            <a:ext cx="8361229" cy="2246050"/>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SG" sz="4800" u="sng" dirty="0"/>
              <a:t>Methodology</a:t>
            </a:r>
          </a:p>
          <a:p>
            <a:pPr algn="ctr"/>
            <a:r>
              <a:rPr lang="en-SG" sz="4800" u="sng" dirty="0"/>
              <a:t>&amp;</a:t>
            </a:r>
          </a:p>
          <a:p>
            <a:pPr algn="ctr"/>
            <a:r>
              <a:rPr lang="en-SG" sz="4800" u="sng" dirty="0"/>
              <a:t>Workflow</a:t>
            </a:r>
          </a:p>
        </p:txBody>
      </p:sp>
    </p:spTree>
    <p:extLst>
      <p:ext uri="{BB962C8B-B14F-4D97-AF65-F5344CB8AC3E}">
        <p14:creationId xmlns:p14="http://schemas.microsoft.com/office/powerpoint/2010/main" val="54888134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A400-DAE4-40FF-A732-CFF1934EB326}"/>
              </a:ext>
            </a:extLst>
          </p:cNvPr>
          <p:cNvSpPr>
            <a:spLocks noGrp="1"/>
          </p:cNvSpPr>
          <p:nvPr>
            <p:ph type="title"/>
          </p:nvPr>
        </p:nvSpPr>
        <p:spPr>
          <a:xfrm>
            <a:off x="723900" y="1102893"/>
            <a:ext cx="3855720" cy="3276600"/>
          </a:xfrm>
        </p:spPr>
        <p:txBody>
          <a:bodyPr/>
          <a:lstStyle/>
          <a:p>
            <a:r>
              <a:rPr lang="en-US" dirty="0"/>
              <a:t>Data Analysis</a:t>
            </a:r>
            <a:br>
              <a:rPr lang="en-US" dirty="0"/>
            </a:br>
            <a:br>
              <a:rPr lang="en-US" dirty="0"/>
            </a:br>
            <a:r>
              <a:rPr lang="en-US" dirty="0"/>
              <a:t>Dataset:</a:t>
            </a:r>
            <a:br>
              <a:rPr lang="en-US" dirty="0"/>
            </a:br>
            <a:r>
              <a:rPr lang="en-US" dirty="0"/>
              <a:t>IMDB Movie Reviews</a:t>
            </a:r>
            <a:endParaRPr lang="en-SG" dirty="0"/>
          </a:p>
        </p:txBody>
      </p:sp>
      <p:sp>
        <p:nvSpPr>
          <p:cNvPr id="4" name="Text Placeholder 3">
            <a:extLst>
              <a:ext uri="{FF2B5EF4-FFF2-40B4-BE49-F238E27FC236}">
                <a16:creationId xmlns:a16="http://schemas.microsoft.com/office/drawing/2014/main" id="{2909A1E6-A7E4-4EFD-BCC0-A00D2625CDC4}"/>
              </a:ext>
            </a:extLst>
          </p:cNvPr>
          <p:cNvSpPr>
            <a:spLocks noGrp="1"/>
          </p:cNvSpPr>
          <p:nvPr>
            <p:ph type="body" sz="half" idx="2"/>
          </p:nvPr>
        </p:nvSpPr>
        <p:spPr>
          <a:xfrm>
            <a:off x="723900" y="4749310"/>
            <a:ext cx="3855720" cy="1555237"/>
          </a:xfrm>
        </p:spPr>
        <p:txBody>
          <a:bodyPr>
            <a:normAutofit/>
          </a:bodyPr>
          <a:lstStyle/>
          <a:p>
            <a:pPr marL="285750" indent="-285750">
              <a:buFont typeface="Arial" panose="020B0604020202020204" pitchFamily="34" charset="0"/>
              <a:buChar char="•"/>
            </a:pPr>
            <a:r>
              <a:rPr lang="en-US" dirty="0"/>
              <a:t>Data Cleaning</a:t>
            </a:r>
          </a:p>
          <a:p>
            <a:pPr marL="285750" indent="-285750">
              <a:buFont typeface="Arial" panose="020B0604020202020204" pitchFamily="34" charset="0"/>
              <a:buChar char="•"/>
            </a:pPr>
            <a:r>
              <a:rPr lang="en-US" dirty="0"/>
              <a:t>EDA (With removal of </a:t>
            </a:r>
            <a:r>
              <a:rPr lang="en-US" dirty="0" err="1"/>
              <a:t>stopwords</a:t>
            </a:r>
            <a:r>
              <a:rPr lang="en-US" dirty="0"/>
              <a:t>)</a:t>
            </a:r>
          </a:p>
          <a:p>
            <a:pPr marL="285750" indent="-285750">
              <a:buFont typeface="Arial" panose="020B0604020202020204" pitchFamily="34" charset="0"/>
              <a:buChar char="•"/>
            </a:pPr>
            <a:r>
              <a:rPr lang="en-SG" dirty="0"/>
              <a:t>EDA (Without removal of </a:t>
            </a:r>
            <a:r>
              <a:rPr lang="en-SG" dirty="0" err="1"/>
              <a:t>stopwords</a:t>
            </a:r>
            <a:r>
              <a:rPr lang="en-SG" dirty="0"/>
              <a:t>)</a:t>
            </a:r>
          </a:p>
        </p:txBody>
      </p:sp>
      <p:pic>
        <p:nvPicPr>
          <p:cNvPr id="1026" name="Picture 2" descr="IMDb - Wikipedia">
            <a:extLst>
              <a:ext uri="{FF2B5EF4-FFF2-40B4-BE49-F238E27FC236}">
                <a16:creationId xmlns:a16="http://schemas.microsoft.com/office/drawing/2014/main" id="{5B76419A-D197-4272-A4D9-762C5D68181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56338" y="1958269"/>
            <a:ext cx="5211762" cy="2630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5731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0FACCAA-B437-4C1D-88ED-A9044D7EFED3}"/>
              </a:ext>
            </a:extLst>
          </p:cNvPr>
          <p:cNvSpPr>
            <a:spLocks noGrp="1"/>
          </p:cNvSpPr>
          <p:nvPr>
            <p:ph type="title"/>
          </p:nvPr>
        </p:nvSpPr>
        <p:spPr>
          <a:xfrm>
            <a:off x="1371600" y="685800"/>
            <a:ext cx="3282695" cy="1485900"/>
          </a:xfrm>
        </p:spPr>
        <p:txBody>
          <a:bodyPr>
            <a:normAutofit/>
          </a:bodyPr>
          <a:lstStyle/>
          <a:p>
            <a:r>
              <a:rPr lang="en-US" dirty="0"/>
              <a:t>Data Cleaning</a:t>
            </a:r>
            <a:endParaRPr lang="en-SG" dirty="0"/>
          </a:p>
        </p:txBody>
      </p:sp>
      <p:sp>
        <p:nvSpPr>
          <p:cNvPr id="6" name="Content Placeholder 5">
            <a:extLst>
              <a:ext uri="{FF2B5EF4-FFF2-40B4-BE49-F238E27FC236}">
                <a16:creationId xmlns:a16="http://schemas.microsoft.com/office/drawing/2014/main" id="{37B5D0C6-A53C-4BE5-8800-0A49809F554A}"/>
              </a:ext>
            </a:extLst>
          </p:cNvPr>
          <p:cNvSpPr>
            <a:spLocks noGrp="1"/>
          </p:cNvSpPr>
          <p:nvPr>
            <p:ph idx="1"/>
          </p:nvPr>
        </p:nvSpPr>
        <p:spPr>
          <a:xfrm>
            <a:off x="1371600" y="2286000"/>
            <a:ext cx="3282694" cy="4362450"/>
          </a:xfrm>
        </p:spPr>
        <p:txBody>
          <a:bodyPr>
            <a:normAutofit/>
          </a:bodyPr>
          <a:lstStyle/>
          <a:p>
            <a:r>
              <a:rPr lang="en-US" dirty="0"/>
              <a:t>Removing links</a:t>
            </a:r>
          </a:p>
          <a:p>
            <a:r>
              <a:rPr lang="en-US" dirty="0"/>
              <a:t>Removing &lt;</a:t>
            </a:r>
            <a:r>
              <a:rPr lang="en-US" dirty="0" err="1"/>
              <a:t>br</a:t>
            </a:r>
            <a:r>
              <a:rPr lang="en-US" dirty="0"/>
              <a:t>&gt;</a:t>
            </a:r>
          </a:p>
          <a:p>
            <a:r>
              <a:rPr lang="en-US" dirty="0"/>
              <a:t>Removing special characters</a:t>
            </a:r>
          </a:p>
          <a:p>
            <a:r>
              <a:rPr lang="en-SG" dirty="0"/>
              <a:t>Removing duplicate reviews</a:t>
            </a:r>
          </a:p>
          <a:p>
            <a:r>
              <a:rPr lang="en-SG" dirty="0"/>
              <a:t>Lowercase all letters</a:t>
            </a:r>
          </a:p>
          <a:p>
            <a:r>
              <a:rPr lang="en-SG" dirty="0"/>
              <a:t>Tokenizing</a:t>
            </a:r>
          </a:p>
          <a:p>
            <a:r>
              <a:rPr lang="en-SG" dirty="0"/>
              <a:t>Lemmatizing</a:t>
            </a:r>
          </a:p>
        </p:txBody>
      </p:sp>
      <p:pic>
        <p:nvPicPr>
          <p:cNvPr id="8" name="Picture 7">
            <a:extLst>
              <a:ext uri="{FF2B5EF4-FFF2-40B4-BE49-F238E27FC236}">
                <a16:creationId xmlns:a16="http://schemas.microsoft.com/office/drawing/2014/main" id="{D6D77755-5476-4FAC-9E48-06668BEF4E13}"/>
              </a:ext>
            </a:extLst>
          </p:cNvPr>
          <p:cNvPicPr>
            <a:picLocks noChangeAspect="1"/>
          </p:cNvPicPr>
          <p:nvPr/>
        </p:nvPicPr>
        <p:blipFill>
          <a:blip r:embed="rId2"/>
          <a:stretch>
            <a:fillRect/>
          </a:stretch>
        </p:blipFill>
        <p:spPr>
          <a:xfrm>
            <a:off x="5031467" y="1656006"/>
            <a:ext cx="6517065" cy="3225946"/>
          </a:xfrm>
          <a:prstGeom prst="rect">
            <a:avLst/>
          </a:prstGeom>
        </p:spPr>
      </p:pic>
    </p:spTree>
    <p:extLst>
      <p:ext uri="{BB962C8B-B14F-4D97-AF65-F5344CB8AC3E}">
        <p14:creationId xmlns:p14="http://schemas.microsoft.com/office/powerpoint/2010/main" val="174179070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A12E-F4EF-4221-8647-B861CFF96A37}"/>
              </a:ext>
            </a:extLst>
          </p:cNvPr>
          <p:cNvSpPr>
            <a:spLocks noGrp="1"/>
          </p:cNvSpPr>
          <p:nvPr>
            <p:ph type="title"/>
          </p:nvPr>
        </p:nvSpPr>
        <p:spPr>
          <a:xfrm>
            <a:off x="1295400" y="60775"/>
            <a:ext cx="9601200" cy="809231"/>
          </a:xfrm>
        </p:spPr>
        <p:txBody>
          <a:bodyPr/>
          <a:lstStyle/>
          <a:p>
            <a:pPr algn="ctr"/>
            <a:r>
              <a:rPr lang="en-US" dirty="0"/>
              <a:t>EDA (With removal of </a:t>
            </a:r>
            <a:r>
              <a:rPr lang="en-US" dirty="0" err="1"/>
              <a:t>stopwords</a:t>
            </a:r>
            <a:r>
              <a:rPr lang="en-US" dirty="0"/>
              <a:t>)</a:t>
            </a:r>
            <a:endParaRPr lang="en-SG" dirty="0"/>
          </a:p>
        </p:txBody>
      </p:sp>
      <p:pic>
        <p:nvPicPr>
          <p:cNvPr id="5" name="Picture 4">
            <a:extLst>
              <a:ext uri="{FF2B5EF4-FFF2-40B4-BE49-F238E27FC236}">
                <a16:creationId xmlns:a16="http://schemas.microsoft.com/office/drawing/2014/main" id="{24F2C135-E3B7-4E68-9361-DCA2EC4A3576}"/>
              </a:ext>
            </a:extLst>
          </p:cNvPr>
          <p:cNvPicPr>
            <a:picLocks noChangeAspect="1"/>
          </p:cNvPicPr>
          <p:nvPr/>
        </p:nvPicPr>
        <p:blipFill>
          <a:blip r:embed="rId2"/>
          <a:stretch>
            <a:fillRect/>
          </a:stretch>
        </p:blipFill>
        <p:spPr>
          <a:xfrm>
            <a:off x="1602787" y="816190"/>
            <a:ext cx="8986426" cy="5913083"/>
          </a:xfrm>
          <a:prstGeom prst="rect">
            <a:avLst/>
          </a:prstGeom>
        </p:spPr>
      </p:pic>
      <p:sp>
        <p:nvSpPr>
          <p:cNvPr id="6" name="Rectangle 5">
            <a:extLst>
              <a:ext uri="{FF2B5EF4-FFF2-40B4-BE49-F238E27FC236}">
                <a16:creationId xmlns:a16="http://schemas.microsoft.com/office/drawing/2014/main" id="{BAA0CF21-6923-4F54-8A46-7A2E4C2ABCB0}"/>
              </a:ext>
            </a:extLst>
          </p:cNvPr>
          <p:cNvSpPr/>
          <p:nvPr/>
        </p:nvSpPr>
        <p:spPr>
          <a:xfrm>
            <a:off x="1802167" y="2061099"/>
            <a:ext cx="861134" cy="1583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231ABA56-CB4B-46B4-9CCA-7CC5788D7B2A}"/>
              </a:ext>
            </a:extLst>
          </p:cNvPr>
          <p:cNvSpPr/>
          <p:nvPr/>
        </p:nvSpPr>
        <p:spPr>
          <a:xfrm>
            <a:off x="1802167" y="6180338"/>
            <a:ext cx="861134" cy="1583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3211F37D-E6F4-4207-B9DB-EE83FCF7F8DD}"/>
              </a:ext>
            </a:extLst>
          </p:cNvPr>
          <p:cNvSpPr/>
          <p:nvPr/>
        </p:nvSpPr>
        <p:spPr>
          <a:xfrm>
            <a:off x="1802167" y="3259590"/>
            <a:ext cx="861134" cy="1583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D8A8E433-947C-446D-9A93-D857E9FA2E98}"/>
              </a:ext>
            </a:extLst>
          </p:cNvPr>
          <p:cNvSpPr/>
          <p:nvPr/>
        </p:nvSpPr>
        <p:spPr>
          <a:xfrm>
            <a:off x="1802167" y="5530388"/>
            <a:ext cx="861134" cy="1583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3326925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650478-5F89-4F1B-B3D7-B6CFD2A10928}"/>
              </a:ext>
            </a:extLst>
          </p:cNvPr>
          <p:cNvPicPr>
            <a:picLocks noChangeAspect="1"/>
          </p:cNvPicPr>
          <p:nvPr/>
        </p:nvPicPr>
        <p:blipFill>
          <a:blip r:embed="rId2"/>
          <a:stretch>
            <a:fillRect/>
          </a:stretch>
        </p:blipFill>
        <p:spPr>
          <a:xfrm>
            <a:off x="3876552" y="576679"/>
            <a:ext cx="4438895" cy="6281321"/>
          </a:xfrm>
          <a:prstGeom prst="rect">
            <a:avLst/>
          </a:prstGeom>
        </p:spPr>
      </p:pic>
      <p:sp>
        <p:nvSpPr>
          <p:cNvPr id="11" name="Title 1">
            <a:extLst>
              <a:ext uri="{FF2B5EF4-FFF2-40B4-BE49-F238E27FC236}">
                <a16:creationId xmlns:a16="http://schemas.microsoft.com/office/drawing/2014/main" id="{A19CB4D2-0F3D-4FD9-8D07-65D4FD7F1457}"/>
              </a:ext>
            </a:extLst>
          </p:cNvPr>
          <p:cNvSpPr>
            <a:spLocks noGrp="1"/>
          </p:cNvSpPr>
          <p:nvPr>
            <p:ph type="title"/>
          </p:nvPr>
        </p:nvSpPr>
        <p:spPr>
          <a:xfrm>
            <a:off x="1295400" y="7507"/>
            <a:ext cx="9601200" cy="809231"/>
          </a:xfrm>
        </p:spPr>
        <p:txBody>
          <a:bodyPr>
            <a:normAutofit fontScale="90000"/>
          </a:bodyPr>
          <a:lstStyle/>
          <a:p>
            <a:pPr algn="ctr"/>
            <a:r>
              <a:rPr lang="en-US" dirty="0"/>
              <a:t>Most common phrases in both polarities</a:t>
            </a:r>
            <a:endParaRPr lang="en-SG" dirty="0"/>
          </a:p>
        </p:txBody>
      </p:sp>
      <p:sp>
        <p:nvSpPr>
          <p:cNvPr id="12" name="Rectangle 11">
            <a:extLst>
              <a:ext uri="{FF2B5EF4-FFF2-40B4-BE49-F238E27FC236}">
                <a16:creationId xmlns:a16="http://schemas.microsoft.com/office/drawing/2014/main" id="{2A017D03-A14A-4FF7-B381-9DFCDC096110}"/>
              </a:ext>
            </a:extLst>
          </p:cNvPr>
          <p:cNvSpPr/>
          <p:nvPr/>
        </p:nvSpPr>
        <p:spPr>
          <a:xfrm>
            <a:off x="4099807" y="4688840"/>
            <a:ext cx="751593" cy="2340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Rectangle 12">
            <a:extLst>
              <a:ext uri="{FF2B5EF4-FFF2-40B4-BE49-F238E27FC236}">
                <a16:creationId xmlns:a16="http://schemas.microsoft.com/office/drawing/2014/main" id="{8308EB00-4ACF-4356-AD57-687EA9FB404F}"/>
              </a:ext>
            </a:extLst>
          </p:cNvPr>
          <p:cNvSpPr/>
          <p:nvPr/>
        </p:nvSpPr>
        <p:spPr>
          <a:xfrm>
            <a:off x="4099807" y="5559721"/>
            <a:ext cx="751593" cy="23401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1053892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B0ADBE6-802B-4FBA-8F74-9FE34F52D7F7}"/>
              </a:ext>
            </a:extLst>
          </p:cNvPr>
          <p:cNvSpPr>
            <a:spLocks noGrp="1"/>
          </p:cNvSpPr>
          <p:nvPr>
            <p:ph type="title"/>
          </p:nvPr>
        </p:nvSpPr>
        <p:spPr>
          <a:xfrm>
            <a:off x="1295400" y="60775"/>
            <a:ext cx="9601200" cy="809231"/>
          </a:xfrm>
        </p:spPr>
        <p:txBody>
          <a:bodyPr/>
          <a:lstStyle/>
          <a:p>
            <a:pPr algn="ctr"/>
            <a:r>
              <a:rPr lang="en-US" dirty="0"/>
              <a:t>EDA (Without removal of </a:t>
            </a:r>
            <a:r>
              <a:rPr lang="en-US" dirty="0" err="1"/>
              <a:t>stopwords</a:t>
            </a:r>
            <a:r>
              <a:rPr lang="en-US" dirty="0"/>
              <a:t>)</a:t>
            </a:r>
            <a:endParaRPr lang="en-SG" dirty="0"/>
          </a:p>
        </p:txBody>
      </p:sp>
      <p:pic>
        <p:nvPicPr>
          <p:cNvPr id="8" name="Picture 7">
            <a:extLst>
              <a:ext uri="{FF2B5EF4-FFF2-40B4-BE49-F238E27FC236}">
                <a16:creationId xmlns:a16="http://schemas.microsoft.com/office/drawing/2014/main" id="{E3998FDD-775C-409F-8580-DEED9167744B}"/>
              </a:ext>
            </a:extLst>
          </p:cNvPr>
          <p:cNvPicPr>
            <a:picLocks noChangeAspect="1"/>
          </p:cNvPicPr>
          <p:nvPr/>
        </p:nvPicPr>
        <p:blipFill>
          <a:blip r:embed="rId2"/>
          <a:stretch>
            <a:fillRect/>
          </a:stretch>
        </p:blipFill>
        <p:spPr>
          <a:xfrm>
            <a:off x="1560990" y="819091"/>
            <a:ext cx="9070019" cy="5978134"/>
          </a:xfrm>
          <a:prstGeom prst="rect">
            <a:avLst/>
          </a:prstGeom>
        </p:spPr>
      </p:pic>
    </p:spTree>
    <p:extLst>
      <p:ext uri="{BB962C8B-B14F-4D97-AF65-F5344CB8AC3E}">
        <p14:creationId xmlns:p14="http://schemas.microsoft.com/office/powerpoint/2010/main" val="5263734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D0EAC-BB23-4161-83E6-5C7D367DF9D3}"/>
              </a:ext>
            </a:extLst>
          </p:cNvPr>
          <p:cNvSpPr>
            <a:spLocks noGrp="1"/>
          </p:cNvSpPr>
          <p:nvPr>
            <p:ph type="title"/>
          </p:nvPr>
        </p:nvSpPr>
        <p:spPr>
          <a:xfrm>
            <a:off x="723900" y="1591317"/>
            <a:ext cx="3855720" cy="1613517"/>
          </a:xfrm>
        </p:spPr>
        <p:txBody>
          <a:bodyPr/>
          <a:lstStyle/>
          <a:p>
            <a:r>
              <a:rPr lang="en-US" dirty="0"/>
              <a:t>Evaluation Metrics</a:t>
            </a:r>
            <a:endParaRPr lang="en-SG" dirty="0"/>
          </a:p>
        </p:txBody>
      </p:sp>
      <p:sp>
        <p:nvSpPr>
          <p:cNvPr id="3" name="Content Placeholder 2">
            <a:extLst>
              <a:ext uri="{FF2B5EF4-FFF2-40B4-BE49-F238E27FC236}">
                <a16:creationId xmlns:a16="http://schemas.microsoft.com/office/drawing/2014/main" id="{7638367E-1FDB-45F2-B247-2CB49BFA2A37}"/>
              </a:ext>
            </a:extLst>
          </p:cNvPr>
          <p:cNvSpPr>
            <a:spLocks noGrp="1"/>
          </p:cNvSpPr>
          <p:nvPr>
            <p:ph idx="1"/>
          </p:nvPr>
        </p:nvSpPr>
        <p:spPr>
          <a:xfrm>
            <a:off x="6256020" y="685800"/>
            <a:ext cx="5212080" cy="5830409"/>
          </a:xfrm>
        </p:spPr>
        <p:txBody>
          <a:bodyPr/>
          <a:lstStyle/>
          <a:p>
            <a:r>
              <a:rPr lang="en-US" i="0" dirty="0">
                <a:solidFill>
                  <a:schemeClr val="tx1"/>
                </a:solidFill>
              </a:rPr>
              <a:t>ROC AUC</a:t>
            </a:r>
          </a:p>
          <a:p>
            <a:pPr lvl="1"/>
            <a:r>
              <a:rPr lang="en-US" i="0" dirty="0">
                <a:solidFill>
                  <a:schemeClr val="tx1"/>
                </a:solidFill>
              </a:rPr>
              <a:t>Better than accuracy.</a:t>
            </a:r>
          </a:p>
          <a:p>
            <a:pPr lvl="1"/>
            <a:r>
              <a:rPr lang="en-US" i="0" dirty="0">
                <a:solidFill>
                  <a:schemeClr val="tx1"/>
                </a:solidFill>
              </a:rPr>
              <a:t>ROC AUC calculated based on predicted scores</a:t>
            </a:r>
          </a:p>
          <a:p>
            <a:pPr lvl="1"/>
            <a:endParaRPr lang="en-US" i="0" dirty="0">
              <a:solidFill>
                <a:schemeClr val="tx1"/>
              </a:solidFill>
            </a:endParaRPr>
          </a:p>
          <a:p>
            <a:r>
              <a:rPr lang="en-US" dirty="0">
                <a:solidFill>
                  <a:schemeClr val="tx1"/>
                </a:solidFill>
              </a:rPr>
              <a:t>Accuracy</a:t>
            </a:r>
          </a:p>
          <a:p>
            <a:pPr lvl="1"/>
            <a:r>
              <a:rPr lang="en-US" i="0" dirty="0">
                <a:solidFill>
                  <a:schemeClr val="tx1"/>
                </a:solidFill>
              </a:rPr>
              <a:t>Easily interpretable</a:t>
            </a:r>
          </a:p>
          <a:p>
            <a:pPr lvl="1"/>
            <a:r>
              <a:rPr lang="en-US" i="0" dirty="0">
                <a:solidFill>
                  <a:schemeClr val="tx1"/>
                </a:solidFill>
              </a:rPr>
              <a:t>Helpful to explain to non-technical stakeholders</a:t>
            </a:r>
          </a:p>
          <a:p>
            <a:pPr lvl="1"/>
            <a:endParaRPr lang="en-US" i="0" dirty="0">
              <a:solidFill>
                <a:schemeClr val="tx1"/>
              </a:solidFill>
            </a:endParaRPr>
          </a:p>
          <a:p>
            <a:r>
              <a:rPr lang="en-US" dirty="0">
                <a:solidFill>
                  <a:schemeClr val="tx1"/>
                </a:solidFill>
              </a:rPr>
              <a:t>Specificity</a:t>
            </a:r>
          </a:p>
          <a:p>
            <a:pPr lvl="1"/>
            <a:r>
              <a:rPr lang="en-US" i="0" dirty="0">
                <a:solidFill>
                  <a:schemeClr val="tx1"/>
                </a:solidFill>
              </a:rPr>
              <a:t>Correct predictions of Negatives</a:t>
            </a:r>
          </a:p>
          <a:p>
            <a:pPr lvl="1"/>
            <a:r>
              <a:rPr lang="en-SG" i="0" dirty="0">
                <a:solidFill>
                  <a:schemeClr val="tx1"/>
                </a:solidFill>
              </a:rPr>
              <a:t>Negatives may be more important than positive reviews</a:t>
            </a:r>
          </a:p>
          <a:p>
            <a:pPr lvl="1"/>
            <a:r>
              <a:rPr lang="en-SG" i="0" dirty="0">
                <a:solidFill>
                  <a:schemeClr val="tx1"/>
                </a:solidFill>
              </a:rPr>
              <a:t>Need to be robust if dataset is imbalanced,  with lesser negatives</a:t>
            </a:r>
          </a:p>
        </p:txBody>
      </p:sp>
      <p:sp>
        <p:nvSpPr>
          <p:cNvPr id="5" name="Text Placeholder 4">
            <a:extLst>
              <a:ext uri="{FF2B5EF4-FFF2-40B4-BE49-F238E27FC236}">
                <a16:creationId xmlns:a16="http://schemas.microsoft.com/office/drawing/2014/main" id="{77AC5E78-E3EB-41ED-8E97-352D2593D7EA}"/>
              </a:ext>
            </a:extLst>
          </p:cNvPr>
          <p:cNvSpPr>
            <a:spLocks noGrp="1"/>
          </p:cNvSpPr>
          <p:nvPr>
            <p:ph type="body" sz="half" idx="2"/>
          </p:nvPr>
        </p:nvSpPr>
        <p:spPr>
          <a:xfrm>
            <a:off x="723900" y="3167060"/>
            <a:ext cx="3855720" cy="1999744"/>
          </a:xfrm>
        </p:spPr>
        <p:txBody>
          <a:bodyPr/>
          <a:lstStyle/>
          <a:p>
            <a:pPr marL="285750" indent="-285750">
              <a:buFont typeface="Arial" panose="020B0604020202020204" pitchFamily="34" charset="0"/>
              <a:buChar char="•"/>
            </a:pPr>
            <a:r>
              <a:rPr lang="en-US" dirty="0"/>
              <a:t>ROC AUC</a:t>
            </a:r>
          </a:p>
          <a:p>
            <a:pPr marL="285750" indent="-285750">
              <a:buFont typeface="Arial" panose="020B0604020202020204" pitchFamily="34" charset="0"/>
              <a:buChar char="•"/>
            </a:pPr>
            <a:r>
              <a:rPr lang="en-US" dirty="0"/>
              <a:t>Accuracy</a:t>
            </a:r>
          </a:p>
          <a:p>
            <a:pPr marL="285750" indent="-285750">
              <a:buFont typeface="Arial" panose="020B0604020202020204" pitchFamily="34" charset="0"/>
              <a:buChar char="•"/>
            </a:pPr>
            <a:r>
              <a:rPr lang="en-US" dirty="0"/>
              <a:t>Specificity</a:t>
            </a:r>
            <a:endParaRPr lang="en-SG" dirty="0"/>
          </a:p>
        </p:txBody>
      </p:sp>
    </p:spTree>
    <p:extLst>
      <p:ext uri="{BB962C8B-B14F-4D97-AF65-F5344CB8AC3E}">
        <p14:creationId xmlns:p14="http://schemas.microsoft.com/office/powerpoint/2010/main" val="283034014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D0EAC-BB23-4161-83E6-5C7D367DF9D3}"/>
              </a:ext>
            </a:extLst>
          </p:cNvPr>
          <p:cNvSpPr>
            <a:spLocks noGrp="1"/>
          </p:cNvSpPr>
          <p:nvPr>
            <p:ph type="title"/>
          </p:nvPr>
        </p:nvSpPr>
        <p:spPr>
          <a:xfrm>
            <a:off x="723900" y="1591317"/>
            <a:ext cx="3855720" cy="1613517"/>
          </a:xfrm>
        </p:spPr>
        <p:txBody>
          <a:bodyPr/>
          <a:lstStyle/>
          <a:p>
            <a:r>
              <a:rPr lang="en-US" dirty="0"/>
              <a:t>Lexicon-based Models</a:t>
            </a:r>
            <a:endParaRPr lang="en-SG" dirty="0"/>
          </a:p>
        </p:txBody>
      </p:sp>
      <p:sp>
        <p:nvSpPr>
          <p:cNvPr id="3" name="Content Placeholder 2">
            <a:extLst>
              <a:ext uri="{FF2B5EF4-FFF2-40B4-BE49-F238E27FC236}">
                <a16:creationId xmlns:a16="http://schemas.microsoft.com/office/drawing/2014/main" id="{7638367E-1FDB-45F2-B247-2CB49BFA2A37}"/>
              </a:ext>
            </a:extLst>
          </p:cNvPr>
          <p:cNvSpPr>
            <a:spLocks noGrp="1"/>
          </p:cNvSpPr>
          <p:nvPr>
            <p:ph idx="1"/>
          </p:nvPr>
        </p:nvSpPr>
        <p:spPr/>
        <p:txBody>
          <a:bodyPr/>
          <a:lstStyle/>
          <a:p>
            <a:r>
              <a:rPr lang="en-US" b="0" i="0" dirty="0">
                <a:solidFill>
                  <a:srgbClr val="000000"/>
                </a:solidFill>
                <a:effectLst/>
                <a:latin typeface="Helvetica Neue"/>
              </a:rPr>
              <a:t>Lexicon means the vocabulary of a person, language or branch of knowledge</a:t>
            </a:r>
          </a:p>
          <a:p>
            <a:r>
              <a:rPr lang="en-US" dirty="0">
                <a:solidFill>
                  <a:srgbClr val="000000"/>
                </a:solidFill>
                <a:latin typeface="Helvetica Neue"/>
              </a:rPr>
              <a:t>E</a:t>
            </a:r>
            <a:r>
              <a:rPr lang="en-US" b="0" i="0" dirty="0">
                <a:solidFill>
                  <a:srgbClr val="000000"/>
                </a:solidFill>
                <a:effectLst/>
                <a:latin typeface="Helvetica Neue"/>
              </a:rPr>
              <a:t>very word in the dictionary contains a corresponding sentiment score to it</a:t>
            </a:r>
          </a:p>
          <a:p>
            <a:r>
              <a:rPr lang="en-US" dirty="0">
                <a:solidFill>
                  <a:srgbClr val="000000"/>
                </a:solidFill>
                <a:latin typeface="Helvetica Neue"/>
              </a:rPr>
              <a:t>C</a:t>
            </a:r>
            <a:r>
              <a:rPr lang="en-US" b="0" i="0" dirty="0">
                <a:solidFill>
                  <a:srgbClr val="000000"/>
                </a:solidFill>
                <a:effectLst/>
                <a:latin typeface="Helvetica Neue"/>
              </a:rPr>
              <a:t>ombining function makes the final sentimental prediction regarding the total text component</a:t>
            </a:r>
          </a:p>
          <a:p>
            <a:endParaRPr lang="en-US" dirty="0">
              <a:solidFill>
                <a:srgbClr val="000000"/>
              </a:solidFill>
              <a:latin typeface="Helvetica Neue"/>
            </a:endParaRPr>
          </a:p>
          <a:p>
            <a:pPr marL="0" indent="0">
              <a:buNone/>
            </a:pPr>
            <a:r>
              <a:rPr lang="en-US" b="1" dirty="0">
                <a:solidFill>
                  <a:srgbClr val="FF0000"/>
                </a:solidFill>
                <a:latin typeface="Helvetica Neue"/>
              </a:rPr>
              <a:t>ISSUES</a:t>
            </a:r>
          </a:p>
          <a:p>
            <a:r>
              <a:rPr lang="en-US" dirty="0">
                <a:solidFill>
                  <a:srgbClr val="FF0000"/>
                </a:solidFill>
                <a:latin typeface="Helvetica Neue"/>
              </a:rPr>
              <a:t>M</a:t>
            </a:r>
            <a:r>
              <a:rPr lang="en-US" b="0" i="0" dirty="0">
                <a:solidFill>
                  <a:srgbClr val="FF0000"/>
                </a:solidFill>
                <a:effectLst/>
                <a:latin typeface="Helvetica Neue"/>
              </a:rPr>
              <a:t>eaning of the whole corpus might be different than each individual words used, based on phrases or sentences that imply sarcasm or in a context of comparison</a:t>
            </a:r>
            <a:endParaRPr lang="en-SG" dirty="0">
              <a:solidFill>
                <a:srgbClr val="FF0000"/>
              </a:solidFill>
            </a:endParaRPr>
          </a:p>
        </p:txBody>
      </p:sp>
      <p:sp>
        <p:nvSpPr>
          <p:cNvPr id="5" name="Text Placeholder 4">
            <a:extLst>
              <a:ext uri="{FF2B5EF4-FFF2-40B4-BE49-F238E27FC236}">
                <a16:creationId xmlns:a16="http://schemas.microsoft.com/office/drawing/2014/main" id="{77AC5E78-E3EB-41ED-8E97-352D2593D7EA}"/>
              </a:ext>
            </a:extLst>
          </p:cNvPr>
          <p:cNvSpPr>
            <a:spLocks noGrp="1"/>
          </p:cNvSpPr>
          <p:nvPr>
            <p:ph type="body" sz="half" idx="2"/>
          </p:nvPr>
        </p:nvSpPr>
        <p:spPr>
          <a:xfrm>
            <a:off x="723900" y="3167060"/>
            <a:ext cx="3855720" cy="1999744"/>
          </a:xfrm>
        </p:spPr>
        <p:txBody>
          <a:bodyPr/>
          <a:lstStyle/>
          <a:p>
            <a:pPr marL="285750" indent="-285750">
              <a:buFont typeface="Arial" panose="020B0604020202020204" pitchFamily="34" charset="0"/>
              <a:buChar char="•"/>
            </a:pPr>
            <a:r>
              <a:rPr lang="en-US" dirty="0"/>
              <a:t>VADER Lexicon</a:t>
            </a:r>
          </a:p>
          <a:p>
            <a:pPr marL="285750" indent="-285750">
              <a:buFont typeface="Arial" panose="020B0604020202020204" pitchFamily="34" charset="0"/>
              <a:buChar char="•"/>
            </a:pPr>
            <a:r>
              <a:rPr lang="en-US" dirty="0"/>
              <a:t>AFINN Lexicon</a:t>
            </a:r>
          </a:p>
          <a:p>
            <a:pPr marL="285750" indent="-285750">
              <a:buFont typeface="Arial" panose="020B0604020202020204" pitchFamily="34" charset="0"/>
              <a:buChar char="•"/>
            </a:pPr>
            <a:r>
              <a:rPr lang="en-US" dirty="0" err="1"/>
              <a:t>TextBlob</a:t>
            </a:r>
            <a:r>
              <a:rPr lang="en-US" dirty="0"/>
              <a:t> Lexicon</a:t>
            </a:r>
            <a:endParaRPr lang="en-SG" dirty="0"/>
          </a:p>
        </p:txBody>
      </p:sp>
    </p:spTree>
    <p:extLst>
      <p:ext uri="{BB962C8B-B14F-4D97-AF65-F5344CB8AC3E}">
        <p14:creationId xmlns:p14="http://schemas.microsoft.com/office/powerpoint/2010/main" val="125531528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072C00-926B-42A9-95CC-4E909EF7B903}"/>
              </a:ext>
            </a:extLst>
          </p:cNvPr>
          <p:cNvSpPr>
            <a:spLocks noGrp="1"/>
          </p:cNvSpPr>
          <p:nvPr>
            <p:ph type="title"/>
          </p:nvPr>
        </p:nvSpPr>
        <p:spPr/>
        <p:txBody>
          <a:bodyPr/>
          <a:lstStyle/>
          <a:p>
            <a:r>
              <a:rPr lang="en-SG" dirty="0"/>
              <a:t>Agenda</a:t>
            </a:r>
          </a:p>
        </p:txBody>
      </p:sp>
      <p:grpSp>
        <p:nvGrpSpPr>
          <p:cNvPr id="11" name="Google Shape;71;p14">
            <a:extLst>
              <a:ext uri="{FF2B5EF4-FFF2-40B4-BE49-F238E27FC236}">
                <a16:creationId xmlns:a16="http://schemas.microsoft.com/office/drawing/2014/main" id="{00810400-B34C-4B63-9CD1-42423DC8D24F}"/>
              </a:ext>
            </a:extLst>
          </p:cNvPr>
          <p:cNvGrpSpPr/>
          <p:nvPr/>
        </p:nvGrpSpPr>
        <p:grpSpPr>
          <a:xfrm>
            <a:off x="1371600" y="2171700"/>
            <a:ext cx="10114548" cy="799417"/>
            <a:chOff x="424813" y="1177875"/>
            <a:chExt cx="8294371" cy="849901"/>
          </a:xfrm>
        </p:grpSpPr>
        <p:sp>
          <p:nvSpPr>
            <p:cNvPr id="12" name="Google Shape;72;p14">
              <a:extLst>
                <a:ext uri="{FF2B5EF4-FFF2-40B4-BE49-F238E27FC236}">
                  <a16:creationId xmlns:a16="http://schemas.microsoft.com/office/drawing/2014/main" id="{0783DF08-D97F-4326-9554-4BE4BEC4B8B4}"/>
                </a:ext>
              </a:extLst>
            </p:cNvPr>
            <p:cNvSpPr/>
            <p:nvPr/>
          </p:nvSpPr>
          <p:spPr>
            <a:xfrm>
              <a:off x="3306692" y="1177875"/>
              <a:ext cx="5412492" cy="849900"/>
            </a:xfrm>
            <a:prstGeom prst="rect">
              <a:avLst/>
            </a:prstGeom>
            <a:solidFill>
              <a:schemeClr val="dk1"/>
            </a:solidFill>
            <a:ln>
              <a:noFill/>
            </a:ln>
          </p:spPr>
          <p:txBody>
            <a:bodyPr spcFirstLastPara="1" wrap="square" lIns="91425" tIns="91425" rIns="91425" bIns="91425" anchor="ctr" anchorCtr="0">
              <a:noAutofit/>
            </a:bodyPr>
            <a:lstStyle/>
            <a:p>
              <a:pPr marL="742950" lvl="1" indent="-285750">
                <a:buFont typeface="Arial" panose="020B0604020202020204" pitchFamily="34" charset="0"/>
                <a:buChar char="•"/>
              </a:pPr>
              <a:r>
                <a:rPr lang="en-SG" dirty="0">
                  <a:solidFill>
                    <a:schemeClr val="bg1"/>
                  </a:solidFill>
                </a:rPr>
                <a:t>Background</a:t>
              </a:r>
            </a:p>
            <a:p>
              <a:pPr marL="742950" lvl="1" indent="-285750">
                <a:buFont typeface="Arial" panose="020B0604020202020204" pitchFamily="34" charset="0"/>
                <a:buChar char="•"/>
              </a:pPr>
              <a:r>
                <a:rPr lang="en-SG" dirty="0">
                  <a:solidFill>
                    <a:schemeClr val="bg1"/>
                  </a:solidFill>
                </a:rPr>
                <a:t>Problem Statement</a:t>
              </a:r>
            </a:p>
          </p:txBody>
        </p:sp>
        <p:sp>
          <p:nvSpPr>
            <p:cNvPr id="13" name="Google Shape;73;p14">
              <a:extLst>
                <a:ext uri="{FF2B5EF4-FFF2-40B4-BE49-F238E27FC236}">
                  <a16:creationId xmlns:a16="http://schemas.microsoft.com/office/drawing/2014/main" id="{8BE0D91C-1AE6-4CBA-8BD1-C82E78960DF1}"/>
                </a:ext>
              </a:extLst>
            </p:cNvPr>
            <p:cNvSpPr/>
            <p:nvPr/>
          </p:nvSpPr>
          <p:spPr>
            <a:xfrm>
              <a:off x="424813" y="1177876"/>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400" dirty="0"/>
                <a:t>Introduction</a:t>
              </a:r>
              <a:endParaRPr sz="2400" dirty="0"/>
            </a:p>
          </p:txBody>
        </p:sp>
      </p:grpSp>
      <p:grpSp>
        <p:nvGrpSpPr>
          <p:cNvPr id="14" name="Google Shape;76;p14">
            <a:extLst>
              <a:ext uri="{FF2B5EF4-FFF2-40B4-BE49-F238E27FC236}">
                <a16:creationId xmlns:a16="http://schemas.microsoft.com/office/drawing/2014/main" id="{07C769A8-9EAE-4932-82B9-BE32CBE37DA0}"/>
              </a:ext>
            </a:extLst>
          </p:cNvPr>
          <p:cNvGrpSpPr/>
          <p:nvPr/>
        </p:nvGrpSpPr>
        <p:grpSpPr>
          <a:xfrm>
            <a:off x="1371600" y="3045066"/>
            <a:ext cx="10114545" cy="799416"/>
            <a:chOff x="424813" y="2075689"/>
            <a:chExt cx="8294359" cy="849900"/>
          </a:xfrm>
        </p:grpSpPr>
        <p:sp>
          <p:nvSpPr>
            <p:cNvPr id="15" name="Google Shape;77;p14">
              <a:extLst>
                <a:ext uri="{FF2B5EF4-FFF2-40B4-BE49-F238E27FC236}">
                  <a16:creationId xmlns:a16="http://schemas.microsoft.com/office/drawing/2014/main" id="{1956B5B3-7B26-46F5-BD5B-98448DF3F0C9}"/>
                </a:ext>
              </a:extLst>
            </p:cNvPr>
            <p:cNvSpPr/>
            <p:nvPr/>
          </p:nvSpPr>
          <p:spPr>
            <a:xfrm>
              <a:off x="3306686" y="2075689"/>
              <a:ext cx="5412486" cy="849900"/>
            </a:xfrm>
            <a:prstGeom prst="rect">
              <a:avLst/>
            </a:prstGeom>
            <a:solidFill>
              <a:schemeClr val="dk1"/>
            </a:solidFill>
            <a:ln>
              <a:noFill/>
            </a:ln>
          </p:spPr>
          <p:txBody>
            <a:bodyPr spcFirstLastPara="1" wrap="square" lIns="91425" tIns="91425" rIns="91425" bIns="91425" anchor="ctr" anchorCtr="0">
              <a:noAutofit/>
            </a:bodyPr>
            <a:lstStyle/>
            <a:p>
              <a:pPr marL="742950" lvl="1" indent="-285750">
                <a:buFont typeface="Arial" panose="020B0604020202020204" pitchFamily="34" charset="0"/>
                <a:buChar char="•"/>
              </a:pPr>
              <a:r>
                <a:rPr lang="en-SG" dirty="0">
                  <a:solidFill>
                    <a:schemeClr val="bg1"/>
                  </a:solidFill>
                </a:rPr>
                <a:t>Cleaning</a:t>
              </a:r>
            </a:p>
            <a:p>
              <a:pPr marL="742950" lvl="1" indent="-285750">
                <a:buFont typeface="Arial" panose="020B0604020202020204" pitchFamily="34" charset="0"/>
                <a:buChar char="•"/>
              </a:pPr>
              <a:r>
                <a:rPr lang="en-SG" dirty="0">
                  <a:solidFill>
                    <a:schemeClr val="bg1"/>
                  </a:solidFill>
                </a:rPr>
                <a:t>Exploratory Data Analysis</a:t>
              </a:r>
              <a:endParaRPr dirty="0">
                <a:solidFill>
                  <a:schemeClr val="bg1"/>
                </a:solidFill>
              </a:endParaRPr>
            </a:p>
          </p:txBody>
        </p:sp>
        <p:sp>
          <p:nvSpPr>
            <p:cNvPr id="16" name="Google Shape;78;p14">
              <a:extLst>
                <a:ext uri="{FF2B5EF4-FFF2-40B4-BE49-F238E27FC236}">
                  <a16:creationId xmlns:a16="http://schemas.microsoft.com/office/drawing/2014/main" id="{806D0945-4C8B-4B94-A3A5-6B66F296A197}"/>
                </a:ext>
              </a:extLst>
            </p:cNvPr>
            <p:cNvSpPr/>
            <p:nvPr/>
          </p:nvSpPr>
          <p:spPr>
            <a:xfrm>
              <a:off x="424813" y="207568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400" dirty="0"/>
                <a:t>Data Analysis</a:t>
              </a:r>
              <a:endParaRPr sz="2400" dirty="0"/>
            </a:p>
          </p:txBody>
        </p:sp>
      </p:grpSp>
      <p:grpSp>
        <p:nvGrpSpPr>
          <p:cNvPr id="17" name="Google Shape;81;p14">
            <a:extLst>
              <a:ext uri="{FF2B5EF4-FFF2-40B4-BE49-F238E27FC236}">
                <a16:creationId xmlns:a16="http://schemas.microsoft.com/office/drawing/2014/main" id="{7A52C6B5-E0AD-414E-A881-BDEB6662A786}"/>
              </a:ext>
            </a:extLst>
          </p:cNvPr>
          <p:cNvGrpSpPr/>
          <p:nvPr/>
        </p:nvGrpSpPr>
        <p:grpSpPr>
          <a:xfrm>
            <a:off x="1371600" y="3918432"/>
            <a:ext cx="10114542" cy="799447"/>
            <a:chOff x="424813" y="2974405"/>
            <a:chExt cx="8294358" cy="849933"/>
          </a:xfrm>
        </p:grpSpPr>
        <p:sp>
          <p:nvSpPr>
            <p:cNvPr id="18" name="Google Shape;82;p14">
              <a:extLst>
                <a:ext uri="{FF2B5EF4-FFF2-40B4-BE49-F238E27FC236}">
                  <a16:creationId xmlns:a16="http://schemas.microsoft.com/office/drawing/2014/main" id="{FBEA5703-DC6C-4F5E-B840-F1D7D8363E37}"/>
                </a:ext>
              </a:extLst>
            </p:cNvPr>
            <p:cNvSpPr/>
            <p:nvPr/>
          </p:nvSpPr>
          <p:spPr>
            <a:xfrm>
              <a:off x="3306684" y="2974438"/>
              <a:ext cx="5412487" cy="849900"/>
            </a:xfrm>
            <a:prstGeom prst="rect">
              <a:avLst/>
            </a:prstGeom>
            <a:solidFill>
              <a:schemeClr val="dk1"/>
            </a:solidFill>
            <a:ln>
              <a:noFill/>
            </a:ln>
          </p:spPr>
          <p:txBody>
            <a:bodyPr spcFirstLastPara="1" wrap="square" lIns="91425" tIns="91425" rIns="91425" bIns="91425" anchor="ctr" anchorCtr="0">
              <a:noAutofit/>
            </a:bodyPr>
            <a:lstStyle/>
            <a:p>
              <a:pPr marL="742950" lvl="1" indent="-285750">
                <a:buFont typeface="Arial" panose="020B0604020202020204" pitchFamily="34" charset="0"/>
                <a:buChar char="•"/>
              </a:pPr>
              <a:r>
                <a:rPr lang="en-SG" dirty="0">
                  <a:solidFill>
                    <a:schemeClr val="bg1"/>
                  </a:solidFill>
                </a:rPr>
                <a:t>Machine Learning and Lexicon</a:t>
              </a:r>
            </a:p>
            <a:p>
              <a:pPr marL="742950" lvl="1" indent="-285750">
                <a:buFont typeface="Arial" panose="020B0604020202020204" pitchFamily="34" charset="0"/>
                <a:buChar char="•"/>
              </a:pPr>
              <a:r>
                <a:rPr lang="en-SG" dirty="0">
                  <a:solidFill>
                    <a:schemeClr val="bg1"/>
                  </a:solidFill>
                </a:rPr>
                <a:t>Deep Learning and RNN</a:t>
              </a:r>
              <a:endParaRPr dirty="0">
                <a:solidFill>
                  <a:schemeClr val="bg1"/>
                </a:solidFill>
              </a:endParaRPr>
            </a:p>
          </p:txBody>
        </p:sp>
        <p:sp>
          <p:nvSpPr>
            <p:cNvPr id="19" name="Google Shape;83;p14">
              <a:extLst>
                <a:ext uri="{FF2B5EF4-FFF2-40B4-BE49-F238E27FC236}">
                  <a16:creationId xmlns:a16="http://schemas.microsoft.com/office/drawing/2014/main" id="{A348C289-4B41-4218-8D48-9CC7296C71DD}"/>
                </a:ext>
              </a:extLst>
            </p:cNvPr>
            <p:cNvSpPr/>
            <p:nvPr/>
          </p:nvSpPr>
          <p:spPr>
            <a:xfrm>
              <a:off x="424813" y="2974405"/>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400" dirty="0"/>
                <a:t>Modelling</a:t>
              </a:r>
              <a:endParaRPr sz="2400" dirty="0"/>
            </a:p>
          </p:txBody>
        </p:sp>
      </p:grpSp>
      <p:grpSp>
        <p:nvGrpSpPr>
          <p:cNvPr id="20" name="Google Shape;86;p14">
            <a:extLst>
              <a:ext uri="{FF2B5EF4-FFF2-40B4-BE49-F238E27FC236}">
                <a16:creationId xmlns:a16="http://schemas.microsoft.com/office/drawing/2014/main" id="{B0544230-0C9F-4596-B6F5-95152B76219B}"/>
              </a:ext>
            </a:extLst>
          </p:cNvPr>
          <p:cNvGrpSpPr/>
          <p:nvPr/>
        </p:nvGrpSpPr>
        <p:grpSpPr>
          <a:xfrm>
            <a:off x="1371600" y="4791830"/>
            <a:ext cx="10114540" cy="799447"/>
            <a:chOff x="424813" y="3871259"/>
            <a:chExt cx="8294358" cy="849933"/>
          </a:xfrm>
        </p:grpSpPr>
        <p:sp>
          <p:nvSpPr>
            <p:cNvPr id="21" name="Google Shape;87;p14">
              <a:extLst>
                <a:ext uri="{FF2B5EF4-FFF2-40B4-BE49-F238E27FC236}">
                  <a16:creationId xmlns:a16="http://schemas.microsoft.com/office/drawing/2014/main" id="{A1199624-41BC-49F7-AB1B-34A4EDF46A65}"/>
                </a:ext>
              </a:extLst>
            </p:cNvPr>
            <p:cNvSpPr/>
            <p:nvPr/>
          </p:nvSpPr>
          <p:spPr>
            <a:xfrm>
              <a:off x="3306683" y="3871292"/>
              <a:ext cx="5412488" cy="849900"/>
            </a:xfrm>
            <a:prstGeom prst="rect">
              <a:avLst/>
            </a:prstGeom>
            <a:solidFill>
              <a:schemeClr val="dk1"/>
            </a:solidFill>
            <a:ln>
              <a:noFill/>
            </a:ln>
          </p:spPr>
          <p:txBody>
            <a:bodyPr spcFirstLastPara="1" wrap="square" lIns="91425" tIns="91425" rIns="91425" bIns="91425" anchor="ctr" anchorCtr="0">
              <a:noAutofit/>
            </a:bodyPr>
            <a:lstStyle/>
            <a:p>
              <a:pPr marL="742950" lvl="1" indent="-285750">
                <a:buFont typeface="Arial" panose="020B0604020202020204" pitchFamily="34" charset="0"/>
                <a:buChar char="•"/>
              </a:pPr>
              <a:r>
                <a:rPr lang="en-SG" dirty="0">
                  <a:solidFill>
                    <a:schemeClr val="bg1"/>
                  </a:solidFill>
                </a:rPr>
                <a:t>Model Insights</a:t>
              </a:r>
            </a:p>
            <a:p>
              <a:pPr marL="742950" lvl="1" indent="-285750">
                <a:buFont typeface="Arial" panose="020B0604020202020204" pitchFamily="34" charset="0"/>
                <a:buChar char="•"/>
              </a:pPr>
              <a:r>
                <a:rPr lang="en-SG" dirty="0">
                  <a:solidFill>
                    <a:schemeClr val="bg1"/>
                  </a:solidFill>
                </a:rPr>
                <a:t>Limitations &amp; Future Work</a:t>
              </a:r>
              <a:endParaRPr dirty="0">
                <a:solidFill>
                  <a:schemeClr val="bg1"/>
                </a:solidFill>
              </a:endParaRPr>
            </a:p>
          </p:txBody>
        </p:sp>
        <p:sp>
          <p:nvSpPr>
            <p:cNvPr id="22" name="Google Shape;88;p14">
              <a:extLst>
                <a:ext uri="{FF2B5EF4-FFF2-40B4-BE49-F238E27FC236}">
                  <a16:creationId xmlns:a16="http://schemas.microsoft.com/office/drawing/2014/main" id="{D6D3EFEF-5EF0-446B-BEB3-DE8388932F98}"/>
                </a:ext>
              </a:extLst>
            </p:cNvPr>
            <p:cNvSpPr/>
            <p:nvPr/>
          </p:nvSpPr>
          <p:spPr>
            <a:xfrm>
              <a:off x="424813" y="3871259"/>
              <a:ext cx="3055800" cy="849900"/>
            </a:xfrm>
            <a:prstGeom prst="homePlate">
              <a:avLst>
                <a:gd name="adj" fmla="val 26719"/>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SG" sz="2400" dirty="0"/>
                <a:t>Conclusion</a:t>
              </a:r>
              <a:endParaRPr sz="2400" dirty="0"/>
            </a:p>
          </p:txBody>
        </p:sp>
      </p:grpSp>
    </p:spTree>
    <p:extLst>
      <p:ext uri="{BB962C8B-B14F-4D97-AF65-F5344CB8AC3E}">
        <p14:creationId xmlns:p14="http://schemas.microsoft.com/office/powerpoint/2010/main" val="107123082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2982BD-0AE2-409D-A12C-32DF114AEF79}"/>
              </a:ext>
            </a:extLst>
          </p:cNvPr>
          <p:cNvSpPr>
            <a:spLocks noGrp="1"/>
          </p:cNvSpPr>
          <p:nvPr>
            <p:ph type="title"/>
          </p:nvPr>
        </p:nvSpPr>
        <p:spPr>
          <a:xfrm>
            <a:off x="1371600" y="55479"/>
            <a:ext cx="9601200" cy="752955"/>
          </a:xfrm>
        </p:spPr>
        <p:txBody>
          <a:bodyPr/>
          <a:lstStyle/>
          <a:p>
            <a:pPr algn="ctr"/>
            <a:r>
              <a:rPr lang="en-US" dirty="0"/>
              <a:t>Lexicon Models: Incorrect Predictions</a:t>
            </a:r>
            <a:endParaRPr lang="en-SG" dirty="0"/>
          </a:p>
        </p:txBody>
      </p:sp>
      <p:sp>
        <p:nvSpPr>
          <p:cNvPr id="11" name="Rectangle 3">
            <a:extLst>
              <a:ext uri="{FF2B5EF4-FFF2-40B4-BE49-F238E27FC236}">
                <a16:creationId xmlns:a16="http://schemas.microsoft.com/office/drawing/2014/main" id="{60E79E55-A81B-46D9-A8F8-B2B277B76548}"/>
              </a:ext>
            </a:extLst>
          </p:cNvPr>
          <p:cNvSpPr>
            <a:spLocks noChangeArrowheads="1"/>
          </p:cNvSpPr>
          <p:nvPr/>
        </p:nvSpPr>
        <p:spPr bwMode="auto">
          <a:xfrm>
            <a:off x="3671495" y="3455634"/>
            <a:ext cx="5283200" cy="290848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word can't describe how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bad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this movie is.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can't explain it by writing only. you have too see it for yourself to get at grip of how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horrible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 movie really can be. not that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recommend you to do that. there are so many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clich</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mistake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and all other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negative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thing you can imagine here that will just make you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cry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 start with the technical first there are a lot of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mistake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regarding the airplane.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won't list them here but just mention the coloring of the plane. they didn't even manage to show an airliner in the color of a fictional airline but instead used a painted in the original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boeing</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livery. very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bad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the plot is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stupid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and been done many time before only much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much</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better. there are so many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ridiculous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moment here that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lost count of it really early. also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on the bad guys' side all the time in the movie because the good guy were so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stupid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executive decision should without a doubt be you're choice over this one even the turbulence movie are better. in fact every other movie in the world is better than this one.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D84315"/>
                </a:solidFill>
                <a:effectLst/>
                <a:latin typeface="Courier New" panose="02070309020205020404" pitchFamily="49" charset="0"/>
                <a:cs typeface="Courier New" panose="02070309020205020404" pitchFamily="49" charset="0"/>
              </a:rPr>
              <a:t>Out[10]:</a:t>
            </a:r>
            <a:endParaRPr kumimoji="0" lang="en-US" altLang="en-US" sz="105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{'neg': 0.122, 'neu': 0.744, 'pos': 0.134, 'compound': 0.7007}</a:t>
            </a:r>
            <a:endParaRPr kumimoji="0" lang="en-US" altLang="en-US" sz="1050" b="0" i="0" u="none" strike="noStrike" cap="none" normalizeH="0" baseline="0" dirty="0">
              <a:ln>
                <a:noFill/>
              </a:ln>
              <a:solidFill>
                <a:schemeClr val="tx1"/>
              </a:solidFill>
              <a:effectLst/>
            </a:endParaRPr>
          </a:p>
        </p:txBody>
      </p:sp>
      <p:sp>
        <p:nvSpPr>
          <p:cNvPr id="15" name="Rectangle 7">
            <a:extLst>
              <a:ext uri="{FF2B5EF4-FFF2-40B4-BE49-F238E27FC236}">
                <a16:creationId xmlns:a16="http://schemas.microsoft.com/office/drawing/2014/main" id="{D303A9DB-37F0-42C0-A2D4-592BA6316D75}"/>
              </a:ext>
            </a:extLst>
          </p:cNvPr>
          <p:cNvSpPr>
            <a:spLocks noChangeArrowheads="1"/>
          </p:cNvSpPr>
          <p:nvPr/>
        </p:nvSpPr>
        <p:spPr bwMode="auto">
          <a:xfrm>
            <a:off x="864004" y="757586"/>
            <a:ext cx="5107709" cy="226215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zero day lead you to think even re think why two boy young men would do what they did commit mutual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suicide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via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slaughtering</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their classmates. it capture what must be beyond a bizarre mode of being for two human who have decided to withdraw from common civility in order to define their own mutual world via coupled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destruction</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it is not a perfect movie but given what money time the filmmaker and actor had </a:t>
            </a:r>
            <a:r>
              <a:rPr kumimoji="0" lang="en-US" altLang="en-US" sz="1050" b="0" i="0" u="none" strike="noStrike" cap="none" normalizeH="0" baseline="0" dirty="0">
                <a:ln>
                  <a:noFill/>
                </a:ln>
                <a:solidFill>
                  <a:srgbClr val="000000"/>
                </a:solidFill>
                <a:effectLst/>
                <a:highlight>
                  <a:srgbClr val="00FF00"/>
                </a:highlight>
                <a:latin typeface="Courier New" panose="02070309020205020404" pitchFamily="49" charset="0"/>
                <a:cs typeface="Courier New" panose="02070309020205020404" pitchFamily="49" charset="0"/>
              </a:rPr>
              <a:t>it is a remarkable product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 term of explaining the motif and action of the two young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suicide</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murderer</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it is better than 'elephant' in term of being a film that get under our 'rationalistic' skin it is a far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far</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better film than almost anything you are likely to see. </a:t>
            </a:r>
            <a:r>
              <a:rPr kumimoji="0" lang="en-US" altLang="en-US" sz="1050" b="0" i="0" u="none" strike="noStrike" cap="none" normalizeH="0" baseline="0" dirty="0">
                <a:ln>
                  <a:noFill/>
                </a:ln>
                <a:solidFill>
                  <a:srgbClr val="000000"/>
                </a:solidFill>
                <a:effectLst/>
                <a:highlight>
                  <a:srgbClr val="00FF00"/>
                </a:highlight>
                <a:latin typeface="Courier New" panose="02070309020205020404" pitchFamily="49" charset="0"/>
                <a:cs typeface="Courier New" panose="02070309020205020404" pitchFamily="49" charset="0"/>
              </a:rPr>
              <a:t>flawed but honest with a terrible honesty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D84315"/>
                </a:solidFill>
                <a:effectLst/>
                <a:latin typeface="Courier New" panose="02070309020205020404" pitchFamily="49" charset="0"/>
                <a:cs typeface="Courier New" panose="02070309020205020404" pitchFamily="49" charset="0"/>
              </a:rPr>
              <a:t>Out[8]:</a:t>
            </a:r>
            <a:endParaRPr kumimoji="0" lang="en-US" altLang="en-US" sz="105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{'neg': 0.157, 'neu': 0.702, 'pos': 0.141, 'compound': -0.3816}</a:t>
            </a:r>
            <a:endParaRPr kumimoji="0" lang="en-US" altLang="en-US" sz="1050" b="0" i="0" u="none" strike="noStrike" cap="none" normalizeH="0" baseline="0" dirty="0">
              <a:ln>
                <a:noFill/>
              </a:ln>
              <a:solidFill>
                <a:schemeClr val="tx1"/>
              </a:solidFill>
              <a:effectLst/>
            </a:endParaRPr>
          </a:p>
        </p:txBody>
      </p:sp>
      <p:sp>
        <p:nvSpPr>
          <p:cNvPr id="16" name="Rectangle 8">
            <a:extLst>
              <a:ext uri="{FF2B5EF4-FFF2-40B4-BE49-F238E27FC236}">
                <a16:creationId xmlns:a16="http://schemas.microsoft.com/office/drawing/2014/main" id="{A19014F0-EACB-44C5-BB25-73811F7BE02F}"/>
              </a:ext>
            </a:extLst>
          </p:cNvPr>
          <p:cNvSpPr>
            <a:spLocks noChangeArrowheads="1"/>
          </p:cNvSpPr>
          <p:nvPr/>
        </p:nvSpPr>
        <p:spPr bwMode="auto">
          <a:xfrm>
            <a:off x="6313095" y="757586"/>
            <a:ext cx="5763491" cy="21005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there are a lot of </a:t>
            </a:r>
            <a:r>
              <a:rPr kumimoji="0" lang="en-US" altLang="en-US" sz="1050" b="0" i="0" u="none" strike="noStrike" cap="none" normalizeH="0" baseline="0" dirty="0">
                <a:ln>
                  <a:noFill/>
                </a:ln>
                <a:solidFill>
                  <a:srgbClr val="000000"/>
                </a:solidFill>
                <a:effectLst/>
                <a:highlight>
                  <a:srgbClr val="00FF00"/>
                </a:highlight>
                <a:latin typeface="Courier New" panose="02070309020205020404" pitchFamily="49" charset="0"/>
                <a:cs typeface="Courier New" panose="02070309020205020404" pitchFamily="49" charset="0"/>
              </a:rPr>
              <a:t>highly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000000"/>
                </a:solidFill>
                <a:effectLst/>
                <a:highlight>
                  <a:srgbClr val="00FF00"/>
                </a:highlight>
                <a:latin typeface="Courier New" panose="02070309020205020404" pitchFamily="49" charset="0"/>
                <a:cs typeface="Courier New" panose="02070309020205020404" pitchFamily="49" charset="0"/>
              </a:rPr>
              <a:t>talented</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filmmaker actor in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germany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now. none of them are associated with this movie .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why in the world do producer actually invest money in something like this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this you could have made </a:t>
            </a:r>
            <a:r>
              <a:rPr kumimoji="0" lang="en-US" altLang="en-US" sz="1050" b="0" i="0" u="none" strike="noStrike" cap="none" normalizeH="0" baseline="0" dirty="0">
                <a:ln>
                  <a:noFill/>
                </a:ln>
                <a:solidFill>
                  <a:srgbClr val="000000"/>
                </a:solidFill>
                <a:effectLst/>
                <a:highlight>
                  <a:srgbClr val="00FF00"/>
                </a:highlight>
                <a:latin typeface="Courier New" panose="02070309020205020404" pitchFamily="49" charset="0"/>
                <a:cs typeface="Courier New" panose="02070309020205020404" pitchFamily="49" charset="0"/>
              </a:rPr>
              <a:t>good film</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with the budget of this garbage it's not </a:t>
            </a:r>
            <a:r>
              <a:rPr kumimoji="0" lang="en-US" altLang="en-US" sz="1050" b="0" i="0" u="none" strike="noStrike" cap="none" normalizeH="0" baseline="0" dirty="0">
                <a:ln>
                  <a:noFill/>
                </a:ln>
                <a:solidFill>
                  <a:srgbClr val="000000"/>
                </a:solidFill>
                <a:effectLst/>
                <a:highlight>
                  <a:srgbClr val="00FF00"/>
                </a:highlight>
                <a:latin typeface="Courier New" panose="02070309020205020404" pitchFamily="49" charset="0"/>
                <a:cs typeface="Courier New" panose="02070309020205020404" pitchFamily="49" charset="0"/>
              </a:rPr>
              <a:t>entertaining</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 have seven grown men running around a dwarf pretending to be </a:t>
            </a:r>
            <a:r>
              <a:rPr kumimoji="0" lang="en-US" altLang="en-US" sz="1050" b="0" i="0" u="none" strike="noStrike" cap="none" normalizeH="0" baseline="0" dirty="0">
                <a:ln>
                  <a:noFill/>
                </a:ln>
                <a:solidFill>
                  <a:srgbClr val="000000"/>
                </a:solidFill>
                <a:effectLst/>
                <a:highlight>
                  <a:srgbClr val="00FF00"/>
                </a:highlight>
                <a:latin typeface="Courier New" panose="02070309020205020404" pitchFamily="49" charset="0"/>
                <a:cs typeface="Courier New" panose="02070309020205020404" pitchFamily="49" charset="0"/>
              </a:rPr>
              <a:t>funny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what is funny though is that the film's producer who happens to be the oldest guy of the bunch is playing the youngest dwarf. the film is filled with moment that scream for caption saying you're supposed to </a:t>
            </a:r>
            <a:r>
              <a:rPr kumimoji="0" lang="en-US" altLang="en-US" sz="1050" b="0" i="0" u="none" strike="noStrike" cap="none" normalizeH="0" baseline="0" dirty="0">
                <a:ln>
                  <a:noFill/>
                </a:ln>
                <a:solidFill>
                  <a:srgbClr val="000000"/>
                </a:solidFill>
                <a:effectLst/>
                <a:highlight>
                  <a:srgbClr val="00FF00"/>
                </a:highlight>
                <a:latin typeface="Courier New" panose="02070309020205020404" pitchFamily="49" charset="0"/>
                <a:cs typeface="Courier New" panose="02070309020205020404" pitchFamily="49" charset="0"/>
              </a:rPr>
              <a:t>laugh</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now . it's hard to believe that this crap's supposed to be a </a:t>
            </a:r>
            <a:r>
              <a:rPr kumimoji="0" lang="en-US" altLang="en-US" sz="1050" b="0" i="0" u="none" strike="noStrike" cap="none" normalizeH="0" baseline="0" dirty="0">
                <a:ln>
                  <a:noFill/>
                </a:ln>
                <a:solidFill>
                  <a:srgbClr val="000000"/>
                </a:solidFill>
                <a:effectLst/>
                <a:highlight>
                  <a:srgbClr val="00FF00"/>
                </a:highlight>
                <a:latin typeface="Courier New" panose="02070309020205020404" pitchFamily="49" charset="0"/>
                <a:cs typeface="Courier New" panose="02070309020205020404" pitchFamily="49" charset="0"/>
              </a:rPr>
              <a:t>comedy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many people actually stood up and left the cinema minute into the movie. </a:t>
            </a:r>
            <a:r>
              <a:rPr kumimoji="0" lang="en-US" altLang="en-US" sz="1050" b="0" i="0" u="none" strike="noStrike" cap="none" normalizeH="0" baseline="0" dirty="0" err="1">
                <a:ln>
                  <a:noFill/>
                </a:ln>
                <a:solidFill>
                  <a:srgbClr val="000000"/>
                </a:solidFill>
                <a:effectLst/>
                <a:highlight>
                  <a:srgbClr val="FF0000"/>
                </a:highlight>
                <a:latin typeface="Courier New" panose="02070309020205020404" pitchFamily="49" charset="0"/>
                <a:cs typeface="Courier New" panose="02070309020205020404" pitchFamily="49" charset="0"/>
              </a:rPr>
              <a:t>i</a:t>
            </a:r>
            <a:r>
              <a:rPr kumimoji="0" lang="en-US" altLang="en-US" sz="1050" b="0" i="0" u="none" strike="noStrike" cap="none" normalizeH="0" baseline="0" dirty="0">
                <a:ln>
                  <a:noFill/>
                </a:ln>
                <a:solidFill>
                  <a:srgbClr val="000000"/>
                </a:solidFill>
                <a:effectLst/>
                <a:highlight>
                  <a:srgbClr val="FF0000"/>
                </a:highlight>
                <a:latin typeface="Courier New" panose="02070309020205020404" pitchFamily="49" charset="0"/>
                <a:cs typeface="Courier New" panose="02070309020205020404" pitchFamily="49" charset="0"/>
              </a:rPr>
              <a:t> should have done the same instead of wasting my time... pain</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105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D84315"/>
                </a:solidFill>
                <a:effectLst/>
                <a:latin typeface="Courier New" panose="02070309020205020404" pitchFamily="49" charset="0"/>
                <a:cs typeface="Courier New" panose="02070309020205020404" pitchFamily="49" charset="0"/>
              </a:rPr>
              <a:t>Out[9]:</a:t>
            </a:r>
            <a:endParaRPr kumimoji="0" lang="en-US" altLang="en-US" sz="1050" b="0" i="0" u="none" strike="noStrike" cap="none" normalizeH="0" baseline="0" dirty="0">
              <a:ln>
                <a:noFill/>
              </a:ln>
              <a:solidFill>
                <a:srgbClr val="000000"/>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{'neg': 0.079, 'neu': 0.768, 'pos': 0.153, 'compound': 0.8907}</a:t>
            </a:r>
            <a:endParaRPr kumimoji="0" lang="en-US" altLang="en-US" sz="1050" b="0" i="0" u="none" strike="noStrike" cap="none" normalizeH="0" baseline="0" dirty="0">
              <a:ln>
                <a:noFill/>
              </a:ln>
              <a:solidFill>
                <a:schemeClr val="tx1"/>
              </a:solidFill>
              <a:effectLst/>
            </a:endParaRPr>
          </a:p>
        </p:txBody>
      </p:sp>
      <p:sp>
        <p:nvSpPr>
          <p:cNvPr id="18" name="Rectangle 17">
            <a:extLst>
              <a:ext uri="{FF2B5EF4-FFF2-40B4-BE49-F238E27FC236}">
                <a16:creationId xmlns:a16="http://schemas.microsoft.com/office/drawing/2014/main" id="{F06FF4A3-9F30-43B8-A1F6-CE7E8332F39B}"/>
              </a:ext>
            </a:extLst>
          </p:cNvPr>
          <p:cNvSpPr/>
          <p:nvPr/>
        </p:nvSpPr>
        <p:spPr>
          <a:xfrm>
            <a:off x="864004" y="3033058"/>
            <a:ext cx="3220349" cy="400110"/>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r>
              <a:rPr lang="en-US" sz="2000" dirty="0">
                <a:ln w="0"/>
                <a:solidFill>
                  <a:schemeClr val="tx1"/>
                </a:solidFill>
                <a:effectLst>
                  <a:outerShdw blurRad="38100" dist="19050" dir="2700000" algn="tl" rotWithShape="0">
                    <a:schemeClr val="dk1">
                      <a:alpha val="40000"/>
                    </a:schemeClr>
                  </a:outerShdw>
                </a:effectLst>
              </a:rPr>
              <a:t>Positive, predicted Negative</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9" name="Rectangle 18">
            <a:extLst>
              <a:ext uri="{FF2B5EF4-FFF2-40B4-BE49-F238E27FC236}">
                <a16:creationId xmlns:a16="http://schemas.microsoft.com/office/drawing/2014/main" id="{9B5C5107-3387-4185-8455-C0C6B95AA851}"/>
              </a:ext>
            </a:extLst>
          </p:cNvPr>
          <p:cNvSpPr/>
          <p:nvPr/>
        </p:nvSpPr>
        <p:spPr>
          <a:xfrm>
            <a:off x="8856237" y="2867307"/>
            <a:ext cx="3220349" cy="400110"/>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r>
              <a:rPr lang="en-US" sz="2000" dirty="0">
                <a:ln w="0"/>
                <a:solidFill>
                  <a:schemeClr val="tx1"/>
                </a:solidFill>
                <a:effectLst>
                  <a:outerShdw blurRad="38100" dist="19050" dir="2700000" algn="tl" rotWithShape="0">
                    <a:schemeClr val="dk1">
                      <a:alpha val="40000"/>
                    </a:schemeClr>
                  </a:outerShdw>
                </a:effectLst>
              </a:rPr>
              <a:t>Negative, predicted Positive</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0" name="Rectangle 19">
            <a:extLst>
              <a:ext uri="{FF2B5EF4-FFF2-40B4-BE49-F238E27FC236}">
                <a16:creationId xmlns:a16="http://schemas.microsoft.com/office/drawing/2014/main" id="{9CBC700F-21EF-44DC-8FD3-D5B8386E4238}"/>
              </a:ext>
            </a:extLst>
          </p:cNvPr>
          <p:cNvSpPr/>
          <p:nvPr/>
        </p:nvSpPr>
        <p:spPr>
          <a:xfrm>
            <a:off x="4485825" y="6402411"/>
            <a:ext cx="3850307" cy="400110"/>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Negative, predicted </a:t>
            </a:r>
            <a:r>
              <a:rPr lang="en-US" sz="2000" dirty="0">
                <a:ln w="0"/>
                <a:solidFill>
                  <a:schemeClr val="tx1"/>
                </a:solidFill>
                <a:effectLst>
                  <a:outerShdw blurRad="38100" dist="19050" dir="2700000" algn="tl" rotWithShape="0">
                    <a:schemeClr val="dk1">
                      <a:alpha val="40000"/>
                    </a:schemeClr>
                  </a:outerShdw>
                </a:effectLst>
              </a:rPr>
              <a:t>Positive. WHY</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5710217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5AD81-E749-4ECC-B370-DEDCAB944A38}"/>
              </a:ext>
            </a:extLst>
          </p:cNvPr>
          <p:cNvSpPr>
            <a:spLocks noGrp="1"/>
          </p:cNvSpPr>
          <p:nvPr>
            <p:ph type="title"/>
          </p:nvPr>
        </p:nvSpPr>
        <p:spPr>
          <a:xfrm>
            <a:off x="1371600" y="346621"/>
            <a:ext cx="9601200" cy="807476"/>
          </a:xfrm>
        </p:spPr>
        <p:txBody>
          <a:bodyPr/>
          <a:lstStyle/>
          <a:p>
            <a:r>
              <a:rPr lang="en-US" dirty="0"/>
              <a:t>Lexicon Models: Evaluation</a:t>
            </a:r>
            <a:endParaRPr lang="en-SG" dirty="0"/>
          </a:p>
        </p:txBody>
      </p:sp>
      <p:pic>
        <p:nvPicPr>
          <p:cNvPr id="4" name="Picture 3">
            <a:extLst>
              <a:ext uri="{FF2B5EF4-FFF2-40B4-BE49-F238E27FC236}">
                <a16:creationId xmlns:a16="http://schemas.microsoft.com/office/drawing/2014/main" id="{AED9C249-F7F8-41B0-BDA1-98AF63D7FEBC}"/>
              </a:ext>
            </a:extLst>
          </p:cNvPr>
          <p:cNvPicPr>
            <a:picLocks noChangeAspect="1"/>
          </p:cNvPicPr>
          <p:nvPr/>
        </p:nvPicPr>
        <p:blipFill>
          <a:blip r:embed="rId2"/>
          <a:stretch>
            <a:fillRect/>
          </a:stretch>
        </p:blipFill>
        <p:spPr>
          <a:xfrm>
            <a:off x="1371600" y="1189601"/>
            <a:ext cx="4689687" cy="2607657"/>
          </a:xfrm>
          <a:prstGeom prst="rect">
            <a:avLst/>
          </a:prstGeom>
        </p:spPr>
      </p:pic>
      <p:pic>
        <p:nvPicPr>
          <p:cNvPr id="6" name="Picture 5">
            <a:extLst>
              <a:ext uri="{FF2B5EF4-FFF2-40B4-BE49-F238E27FC236}">
                <a16:creationId xmlns:a16="http://schemas.microsoft.com/office/drawing/2014/main" id="{6870D4F4-30B4-461A-A0AC-E9C82D58AD17}"/>
              </a:ext>
            </a:extLst>
          </p:cNvPr>
          <p:cNvPicPr>
            <a:picLocks noChangeAspect="1"/>
          </p:cNvPicPr>
          <p:nvPr/>
        </p:nvPicPr>
        <p:blipFill>
          <a:blip r:embed="rId3"/>
          <a:stretch>
            <a:fillRect/>
          </a:stretch>
        </p:blipFill>
        <p:spPr>
          <a:xfrm>
            <a:off x="6647016" y="1189601"/>
            <a:ext cx="4975136" cy="2607657"/>
          </a:xfrm>
          <a:prstGeom prst="rect">
            <a:avLst/>
          </a:prstGeom>
        </p:spPr>
      </p:pic>
      <p:pic>
        <p:nvPicPr>
          <p:cNvPr id="8" name="Picture 7">
            <a:extLst>
              <a:ext uri="{FF2B5EF4-FFF2-40B4-BE49-F238E27FC236}">
                <a16:creationId xmlns:a16="http://schemas.microsoft.com/office/drawing/2014/main" id="{ECCBD53E-2CB0-4728-87DD-D99F816419F4}"/>
              </a:ext>
            </a:extLst>
          </p:cNvPr>
          <p:cNvPicPr>
            <a:picLocks noChangeAspect="1"/>
          </p:cNvPicPr>
          <p:nvPr/>
        </p:nvPicPr>
        <p:blipFill>
          <a:blip r:embed="rId4"/>
          <a:stretch>
            <a:fillRect/>
          </a:stretch>
        </p:blipFill>
        <p:spPr>
          <a:xfrm>
            <a:off x="1278296" y="4003824"/>
            <a:ext cx="4782991" cy="2607657"/>
          </a:xfrm>
          <a:prstGeom prst="rect">
            <a:avLst/>
          </a:prstGeom>
        </p:spPr>
      </p:pic>
    </p:spTree>
    <p:extLst>
      <p:ext uri="{BB962C8B-B14F-4D97-AF65-F5344CB8AC3E}">
        <p14:creationId xmlns:p14="http://schemas.microsoft.com/office/powerpoint/2010/main" val="22278073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D0EAC-BB23-4161-83E6-5C7D367DF9D3}"/>
              </a:ext>
            </a:extLst>
          </p:cNvPr>
          <p:cNvSpPr>
            <a:spLocks noGrp="1"/>
          </p:cNvSpPr>
          <p:nvPr>
            <p:ph type="title"/>
          </p:nvPr>
        </p:nvSpPr>
        <p:spPr>
          <a:xfrm>
            <a:off x="723900" y="2230514"/>
            <a:ext cx="3855720" cy="2157884"/>
          </a:xfrm>
        </p:spPr>
        <p:txBody>
          <a:bodyPr/>
          <a:lstStyle/>
          <a:p>
            <a:r>
              <a:rPr lang="en-US" dirty="0"/>
              <a:t>Machine Learning Models</a:t>
            </a:r>
            <a:endParaRPr lang="en-SG" dirty="0"/>
          </a:p>
        </p:txBody>
      </p:sp>
      <p:sp>
        <p:nvSpPr>
          <p:cNvPr id="3" name="Content Placeholder 2">
            <a:extLst>
              <a:ext uri="{FF2B5EF4-FFF2-40B4-BE49-F238E27FC236}">
                <a16:creationId xmlns:a16="http://schemas.microsoft.com/office/drawing/2014/main" id="{B4DBEBBC-D7C1-4422-A695-21B708F17AA0}"/>
              </a:ext>
            </a:extLst>
          </p:cNvPr>
          <p:cNvSpPr>
            <a:spLocks noGrp="1"/>
          </p:cNvSpPr>
          <p:nvPr>
            <p:ph idx="1"/>
          </p:nvPr>
        </p:nvSpPr>
        <p:spPr>
          <a:xfrm>
            <a:off x="6256020" y="284086"/>
            <a:ext cx="5212080" cy="6347534"/>
          </a:xfrm>
        </p:spPr>
        <p:txBody>
          <a:bodyPr>
            <a:normAutofit/>
          </a:bodyPr>
          <a:lstStyle/>
          <a:p>
            <a:pPr marL="0" indent="0">
              <a:buNone/>
            </a:pPr>
            <a:r>
              <a:rPr lang="en-US" u="sng" dirty="0"/>
              <a:t>Models</a:t>
            </a:r>
          </a:p>
          <a:p>
            <a:r>
              <a:rPr lang="en-US" dirty="0"/>
              <a:t>Logistic Regression</a:t>
            </a:r>
          </a:p>
          <a:p>
            <a:r>
              <a:rPr lang="en-US" dirty="0"/>
              <a:t>Multinomial Naïve Bayes</a:t>
            </a:r>
          </a:p>
          <a:p>
            <a:r>
              <a:rPr lang="en-US" dirty="0"/>
              <a:t>K-Nearest Neighbors</a:t>
            </a:r>
          </a:p>
          <a:p>
            <a:r>
              <a:rPr lang="en-US" dirty="0"/>
              <a:t>AdaBoost Classifier</a:t>
            </a:r>
          </a:p>
          <a:p>
            <a:r>
              <a:rPr lang="en-US" dirty="0"/>
              <a:t>Gradient Boost Classifier</a:t>
            </a:r>
          </a:p>
          <a:p>
            <a:r>
              <a:rPr lang="en-US" dirty="0" err="1"/>
              <a:t>XGBoost</a:t>
            </a:r>
            <a:r>
              <a:rPr lang="en-US" dirty="0"/>
              <a:t> Classifier</a:t>
            </a:r>
          </a:p>
          <a:p>
            <a:r>
              <a:rPr lang="en-US" dirty="0"/>
              <a:t>Decision Tree Classifier</a:t>
            </a:r>
          </a:p>
          <a:p>
            <a:r>
              <a:rPr lang="en-US" dirty="0"/>
              <a:t>Extra Trees Classifier</a:t>
            </a:r>
          </a:p>
          <a:p>
            <a:r>
              <a:rPr lang="en-US" dirty="0"/>
              <a:t>Random Forest Classifier</a:t>
            </a:r>
          </a:p>
          <a:p>
            <a:endParaRPr lang="en-US" dirty="0"/>
          </a:p>
          <a:p>
            <a:pPr marL="0" indent="0">
              <a:buNone/>
            </a:pPr>
            <a:r>
              <a:rPr lang="en-US" u="sng" dirty="0"/>
              <a:t>Vectorizers</a:t>
            </a:r>
          </a:p>
          <a:p>
            <a:r>
              <a:rPr lang="en-US" dirty="0"/>
              <a:t>Count Vectorizer</a:t>
            </a:r>
          </a:p>
          <a:p>
            <a:r>
              <a:rPr lang="en-US" dirty="0"/>
              <a:t>TF-IDF Vectorizer</a:t>
            </a:r>
            <a:endParaRPr lang="en-SG" dirty="0"/>
          </a:p>
        </p:txBody>
      </p:sp>
      <p:sp>
        <p:nvSpPr>
          <p:cNvPr id="5" name="Text Placeholder 4">
            <a:extLst>
              <a:ext uri="{FF2B5EF4-FFF2-40B4-BE49-F238E27FC236}">
                <a16:creationId xmlns:a16="http://schemas.microsoft.com/office/drawing/2014/main" id="{9DD88D33-CF2E-4042-A5BF-23AC547A912F}"/>
              </a:ext>
            </a:extLst>
          </p:cNvPr>
          <p:cNvSpPr>
            <a:spLocks noGrp="1"/>
          </p:cNvSpPr>
          <p:nvPr>
            <p:ph type="body" sz="half" idx="2"/>
          </p:nvPr>
        </p:nvSpPr>
        <p:spPr>
          <a:xfrm>
            <a:off x="723900" y="4401058"/>
            <a:ext cx="3855720" cy="969932"/>
          </a:xfrm>
        </p:spPr>
        <p:txBody>
          <a:bodyPr/>
          <a:lstStyle/>
          <a:p>
            <a:endParaRPr lang="en-SG" dirty="0"/>
          </a:p>
        </p:txBody>
      </p:sp>
    </p:spTree>
    <p:extLst>
      <p:ext uri="{BB962C8B-B14F-4D97-AF65-F5344CB8AC3E}">
        <p14:creationId xmlns:p14="http://schemas.microsoft.com/office/powerpoint/2010/main" val="8969731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E62DBF-B233-4448-8032-9DD4E1FA879F}"/>
              </a:ext>
            </a:extLst>
          </p:cNvPr>
          <p:cNvSpPr>
            <a:spLocks noGrp="1"/>
          </p:cNvSpPr>
          <p:nvPr>
            <p:ph type="title"/>
          </p:nvPr>
        </p:nvSpPr>
        <p:spPr>
          <a:xfrm>
            <a:off x="1371600" y="383957"/>
            <a:ext cx="9601200" cy="778014"/>
          </a:xfrm>
        </p:spPr>
        <p:txBody>
          <a:bodyPr/>
          <a:lstStyle/>
          <a:p>
            <a:r>
              <a:rPr lang="en-US" dirty="0"/>
              <a:t>ML Models: Evaluation</a:t>
            </a:r>
            <a:endParaRPr lang="en-SG" dirty="0"/>
          </a:p>
        </p:txBody>
      </p:sp>
      <p:pic>
        <p:nvPicPr>
          <p:cNvPr id="7" name="Picture 6">
            <a:extLst>
              <a:ext uri="{FF2B5EF4-FFF2-40B4-BE49-F238E27FC236}">
                <a16:creationId xmlns:a16="http://schemas.microsoft.com/office/drawing/2014/main" id="{2155D78C-C3CB-4AB4-AF05-0894F932E072}"/>
              </a:ext>
            </a:extLst>
          </p:cNvPr>
          <p:cNvPicPr>
            <a:picLocks noChangeAspect="1"/>
          </p:cNvPicPr>
          <p:nvPr/>
        </p:nvPicPr>
        <p:blipFill>
          <a:blip r:embed="rId2"/>
          <a:stretch>
            <a:fillRect/>
          </a:stretch>
        </p:blipFill>
        <p:spPr>
          <a:xfrm>
            <a:off x="1904104" y="2352484"/>
            <a:ext cx="4191896" cy="4066765"/>
          </a:xfrm>
          <a:prstGeom prst="rect">
            <a:avLst/>
          </a:prstGeom>
        </p:spPr>
      </p:pic>
      <p:pic>
        <p:nvPicPr>
          <p:cNvPr id="9" name="Picture 8">
            <a:extLst>
              <a:ext uri="{FF2B5EF4-FFF2-40B4-BE49-F238E27FC236}">
                <a16:creationId xmlns:a16="http://schemas.microsoft.com/office/drawing/2014/main" id="{F674FD1C-9006-4DB0-9A98-C1084D7D1C84}"/>
              </a:ext>
            </a:extLst>
          </p:cNvPr>
          <p:cNvPicPr>
            <a:picLocks noChangeAspect="1"/>
          </p:cNvPicPr>
          <p:nvPr/>
        </p:nvPicPr>
        <p:blipFill>
          <a:blip r:embed="rId3"/>
          <a:stretch>
            <a:fillRect/>
          </a:stretch>
        </p:blipFill>
        <p:spPr>
          <a:xfrm>
            <a:off x="6957504" y="542324"/>
            <a:ext cx="4953000" cy="5876925"/>
          </a:xfrm>
          <a:prstGeom prst="rect">
            <a:avLst/>
          </a:prstGeom>
        </p:spPr>
      </p:pic>
      <p:sp>
        <p:nvSpPr>
          <p:cNvPr id="10" name="Rectangle 9">
            <a:extLst>
              <a:ext uri="{FF2B5EF4-FFF2-40B4-BE49-F238E27FC236}">
                <a16:creationId xmlns:a16="http://schemas.microsoft.com/office/drawing/2014/main" id="{E6F86C47-5FAC-4EA8-A742-111A2D796A5C}"/>
              </a:ext>
            </a:extLst>
          </p:cNvPr>
          <p:cNvSpPr/>
          <p:nvPr/>
        </p:nvSpPr>
        <p:spPr>
          <a:xfrm>
            <a:off x="2509495" y="1304460"/>
            <a:ext cx="2981113" cy="707886"/>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r>
              <a:rPr lang="en-US" sz="2000" dirty="0">
                <a:ln w="0"/>
                <a:solidFill>
                  <a:schemeClr val="tx1"/>
                </a:solidFill>
                <a:effectLst>
                  <a:outerShdw blurRad="38100" dist="19050" dir="2700000" algn="tl" rotWithShape="0">
                    <a:schemeClr val="dk1">
                      <a:alpha val="40000"/>
                    </a:schemeClr>
                  </a:outerShdw>
                </a:effectLst>
              </a:rPr>
              <a:t>Logistic Regression with TF-IDF Vectorizer</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1" name="Oval 10">
            <a:extLst>
              <a:ext uri="{FF2B5EF4-FFF2-40B4-BE49-F238E27FC236}">
                <a16:creationId xmlns:a16="http://schemas.microsoft.com/office/drawing/2014/main" id="{23C7D4A8-D858-41F5-9E8B-6DD31E67134B}"/>
              </a:ext>
            </a:extLst>
          </p:cNvPr>
          <p:cNvSpPr/>
          <p:nvPr/>
        </p:nvSpPr>
        <p:spPr>
          <a:xfrm>
            <a:off x="932155" y="1201203"/>
            <a:ext cx="1367161" cy="914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a:t>BEST!</a:t>
            </a:r>
            <a:endParaRPr lang="en-SG" sz="2400" dirty="0"/>
          </a:p>
        </p:txBody>
      </p:sp>
      <p:sp>
        <p:nvSpPr>
          <p:cNvPr id="12" name="Rectangle 11">
            <a:extLst>
              <a:ext uri="{FF2B5EF4-FFF2-40B4-BE49-F238E27FC236}">
                <a16:creationId xmlns:a16="http://schemas.microsoft.com/office/drawing/2014/main" id="{5A9AB2B5-2303-48CA-87C1-D46D554A2A2D}"/>
              </a:ext>
            </a:extLst>
          </p:cNvPr>
          <p:cNvSpPr/>
          <p:nvPr/>
        </p:nvSpPr>
        <p:spPr>
          <a:xfrm>
            <a:off x="6957504" y="878889"/>
            <a:ext cx="4953000" cy="346229"/>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14" name="Straight Arrow Connector 13">
            <a:extLst>
              <a:ext uri="{FF2B5EF4-FFF2-40B4-BE49-F238E27FC236}">
                <a16:creationId xmlns:a16="http://schemas.microsoft.com/office/drawing/2014/main" id="{1BD76368-4F06-4539-A0F9-6A19F30D7620}"/>
              </a:ext>
            </a:extLst>
          </p:cNvPr>
          <p:cNvCxnSpPr>
            <a:cxnSpLocks/>
            <a:stCxn id="10" idx="3"/>
            <a:endCxn id="12" idx="1"/>
          </p:cNvCxnSpPr>
          <p:nvPr/>
        </p:nvCxnSpPr>
        <p:spPr>
          <a:xfrm flipV="1">
            <a:off x="5490608" y="1052004"/>
            <a:ext cx="1466896" cy="6063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407432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E62DBF-B233-4448-8032-9DD4E1FA879F}"/>
              </a:ext>
            </a:extLst>
          </p:cNvPr>
          <p:cNvSpPr>
            <a:spLocks noGrp="1"/>
          </p:cNvSpPr>
          <p:nvPr>
            <p:ph type="title"/>
          </p:nvPr>
        </p:nvSpPr>
        <p:spPr>
          <a:xfrm>
            <a:off x="1295400" y="266328"/>
            <a:ext cx="9601200" cy="781235"/>
          </a:xfrm>
        </p:spPr>
        <p:txBody>
          <a:bodyPr/>
          <a:lstStyle/>
          <a:p>
            <a:pPr algn="ctr"/>
            <a:r>
              <a:rPr lang="en-US" dirty="0"/>
              <a:t>ML Models: ROC AUC Curves</a:t>
            </a:r>
            <a:endParaRPr lang="en-SG" dirty="0"/>
          </a:p>
        </p:txBody>
      </p:sp>
      <p:pic>
        <p:nvPicPr>
          <p:cNvPr id="3" name="Picture 2">
            <a:extLst>
              <a:ext uri="{FF2B5EF4-FFF2-40B4-BE49-F238E27FC236}">
                <a16:creationId xmlns:a16="http://schemas.microsoft.com/office/drawing/2014/main" id="{2BAE0850-B498-4356-9262-B5D2EC79560D}"/>
              </a:ext>
            </a:extLst>
          </p:cNvPr>
          <p:cNvPicPr>
            <a:picLocks noChangeAspect="1"/>
          </p:cNvPicPr>
          <p:nvPr/>
        </p:nvPicPr>
        <p:blipFill>
          <a:blip r:embed="rId2"/>
          <a:stretch>
            <a:fillRect/>
          </a:stretch>
        </p:blipFill>
        <p:spPr>
          <a:xfrm>
            <a:off x="863501" y="1651247"/>
            <a:ext cx="5427807" cy="4523173"/>
          </a:xfrm>
          <a:prstGeom prst="rect">
            <a:avLst/>
          </a:prstGeom>
        </p:spPr>
      </p:pic>
      <p:pic>
        <p:nvPicPr>
          <p:cNvPr id="6" name="Picture 5">
            <a:extLst>
              <a:ext uri="{FF2B5EF4-FFF2-40B4-BE49-F238E27FC236}">
                <a16:creationId xmlns:a16="http://schemas.microsoft.com/office/drawing/2014/main" id="{AA5E5032-F4D7-4DA1-A186-C5EF25D94064}"/>
              </a:ext>
            </a:extLst>
          </p:cNvPr>
          <p:cNvPicPr>
            <a:picLocks noChangeAspect="1"/>
          </p:cNvPicPr>
          <p:nvPr/>
        </p:nvPicPr>
        <p:blipFill>
          <a:blip r:embed="rId3"/>
          <a:stretch>
            <a:fillRect/>
          </a:stretch>
        </p:blipFill>
        <p:spPr>
          <a:xfrm>
            <a:off x="6554089" y="1651246"/>
            <a:ext cx="5426635" cy="4523173"/>
          </a:xfrm>
          <a:prstGeom prst="rect">
            <a:avLst/>
          </a:prstGeom>
        </p:spPr>
      </p:pic>
      <p:sp>
        <p:nvSpPr>
          <p:cNvPr id="10" name="Rectangle 9">
            <a:extLst>
              <a:ext uri="{FF2B5EF4-FFF2-40B4-BE49-F238E27FC236}">
                <a16:creationId xmlns:a16="http://schemas.microsoft.com/office/drawing/2014/main" id="{5DC4B7A3-0C32-441A-B734-455FBC0D6B62}"/>
              </a:ext>
            </a:extLst>
          </p:cNvPr>
          <p:cNvSpPr/>
          <p:nvPr/>
        </p:nvSpPr>
        <p:spPr>
          <a:xfrm>
            <a:off x="2310893" y="1157669"/>
            <a:ext cx="2533022" cy="400110"/>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000" dirty="0">
                <a:ln w="0"/>
                <a:solidFill>
                  <a:schemeClr val="tx1"/>
                </a:solidFill>
                <a:effectLst>
                  <a:outerShdw blurRad="38100" dist="19050" dir="2700000" algn="tl" rotWithShape="0">
                    <a:schemeClr val="dk1">
                      <a:alpha val="40000"/>
                    </a:schemeClr>
                  </a:outerShdw>
                </a:effectLst>
              </a:rPr>
              <a:t>Count Vectorizer</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939C149C-C4DA-4133-9276-2EF9135BDED3}"/>
              </a:ext>
            </a:extLst>
          </p:cNvPr>
          <p:cNvSpPr/>
          <p:nvPr/>
        </p:nvSpPr>
        <p:spPr>
          <a:xfrm>
            <a:off x="8000895" y="1157669"/>
            <a:ext cx="2533022" cy="400110"/>
          </a:xfrm>
          <a:prstGeom prst="rect">
            <a:avLst/>
          </a:prstGeom>
          <a:ln>
            <a:solidFill>
              <a:schemeClr val="tx1"/>
            </a:solidFill>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000" dirty="0">
                <a:ln w="0"/>
                <a:solidFill>
                  <a:schemeClr val="tx1"/>
                </a:solidFill>
                <a:effectLst>
                  <a:outerShdw blurRad="38100" dist="19050" dir="2700000" algn="tl" rotWithShape="0">
                    <a:schemeClr val="dk1">
                      <a:alpha val="40000"/>
                    </a:schemeClr>
                  </a:outerShdw>
                </a:effectLst>
              </a:rPr>
              <a:t>TF-IDF Vectorizer</a:t>
            </a:r>
            <a:endParaRPr lang="en-US" sz="20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6146270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9D6903-73F4-4076-9DB9-5C234E558A39}"/>
              </a:ext>
            </a:extLst>
          </p:cNvPr>
          <p:cNvPicPr>
            <a:picLocks noChangeAspect="1"/>
          </p:cNvPicPr>
          <p:nvPr/>
        </p:nvPicPr>
        <p:blipFill>
          <a:blip r:embed="rId2"/>
          <a:stretch>
            <a:fillRect/>
          </a:stretch>
        </p:blipFill>
        <p:spPr>
          <a:xfrm>
            <a:off x="8568593" y="267687"/>
            <a:ext cx="3050051" cy="4240781"/>
          </a:xfrm>
          <a:prstGeom prst="rect">
            <a:avLst/>
          </a:prstGeom>
        </p:spPr>
      </p:pic>
      <p:pic>
        <p:nvPicPr>
          <p:cNvPr id="8" name="Picture 7">
            <a:extLst>
              <a:ext uri="{FF2B5EF4-FFF2-40B4-BE49-F238E27FC236}">
                <a16:creationId xmlns:a16="http://schemas.microsoft.com/office/drawing/2014/main" id="{B34CDB8C-FC6E-47A0-AA2D-7BCC566EEE88}"/>
              </a:ext>
            </a:extLst>
          </p:cNvPr>
          <p:cNvPicPr>
            <a:picLocks noChangeAspect="1"/>
          </p:cNvPicPr>
          <p:nvPr/>
        </p:nvPicPr>
        <p:blipFill>
          <a:blip r:embed="rId3"/>
          <a:stretch>
            <a:fillRect/>
          </a:stretch>
        </p:blipFill>
        <p:spPr>
          <a:xfrm>
            <a:off x="2206101" y="1903499"/>
            <a:ext cx="5130276" cy="2604969"/>
          </a:xfrm>
          <a:prstGeom prst="rect">
            <a:avLst/>
          </a:prstGeom>
        </p:spPr>
      </p:pic>
      <p:pic>
        <p:nvPicPr>
          <p:cNvPr id="10" name="Picture 9">
            <a:extLst>
              <a:ext uri="{FF2B5EF4-FFF2-40B4-BE49-F238E27FC236}">
                <a16:creationId xmlns:a16="http://schemas.microsoft.com/office/drawing/2014/main" id="{AC15DBDF-AD1E-4122-8A8B-1FA42FCC862F}"/>
              </a:ext>
            </a:extLst>
          </p:cNvPr>
          <p:cNvPicPr>
            <a:picLocks noChangeAspect="1"/>
          </p:cNvPicPr>
          <p:nvPr/>
        </p:nvPicPr>
        <p:blipFill>
          <a:blip r:embed="rId4"/>
          <a:stretch>
            <a:fillRect/>
          </a:stretch>
        </p:blipFill>
        <p:spPr>
          <a:xfrm>
            <a:off x="1018719" y="4783081"/>
            <a:ext cx="10892888" cy="1558657"/>
          </a:xfrm>
          <a:prstGeom prst="rect">
            <a:avLst/>
          </a:prstGeom>
        </p:spPr>
      </p:pic>
      <p:sp>
        <p:nvSpPr>
          <p:cNvPr id="2" name="Title 1">
            <a:extLst>
              <a:ext uri="{FF2B5EF4-FFF2-40B4-BE49-F238E27FC236}">
                <a16:creationId xmlns:a16="http://schemas.microsoft.com/office/drawing/2014/main" id="{850D0EAC-BB23-4161-83E6-5C7D367DF9D3}"/>
              </a:ext>
            </a:extLst>
          </p:cNvPr>
          <p:cNvSpPr>
            <a:spLocks noGrp="1"/>
          </p:cNvSpPr>
          <p:nvPr>
            <p:ph type="title"/>
          </p:nvPr>
        </p:nvSpPr>
        <p:spPr/>
        <p:txBody>
          <a:bodyPr/>
          <a:lstStyle/>
          <a:p>
            <a:r>
              <a:rPr lang="en-US" dirty="0"/>
              <a:t>Deep Learning Models: RNN</a:t>
            </a:r>
            <a:endParaRPr lang="en-SG" dirty="0"/>
          </a:p>
        </p:txBody>
      </p:sp>
    </p:spTree>
    <p:extLst>
      <p:ext uri="{BB962C8B-B14F-4D97-AF65-F5344CB8AC3E}">
        <p14:creationId xmlns:p14="http://schemas.microsoft.com/office/powerpoint/2010/main" val="167599448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2BFF5-13B8-4FBC-8E42-247C63D229FC}"/>
              </a:ext>
            </a:extLst>
          </p:cNvPr>
          <p:cNvSpPr>
            <a:spLocks noGrp="1"/>
          </p:cNvSpPr>
          <p:nvPr>
            <p:ph type="title"/>
          </p:nvPr>
        </p:nvSpPr>
        <p:spPr>
          <a:xfrm>
            <a:off x="1371600" y="144264"/>
            <a:ext cx="9601200" cy="805648"/>
          </a:xfrm>
        </p:spPr>
        <p:txBody>
          <a:bodyPr/>
          <a:lstStyle/>
          <a:p>
            <a:r>
              <a:rPr lang="en-US" dirty="0"/>
              <a:t>Conclusion &amp; Further Improvements</a:t>
            </a:r>
            <a:endParaRPr lang="en-SG" dirty="0"/>
          </a:p>
        </p:txBody>
      </p:sp>
      <p:sp>
        <p:nvSpPr>
          <p:cNvPr id="3" name="Content Placeholder 2">
            <a:extLst>
              <a:ext uri="{FF2B5EF4-FFF2-40B4-BE49-F238E27FC236}">
                <a16:creationId xmlns:a16="http://schemas.microsoft.com/office/drawing/2014/main" id="{A29F52C3-167B-4DBC-874D-1BB60DFA6B06}"/>
              </a:ext>
            </a:extLst>
          </p:cNvPr>
          <p:cNvSpPr>
            <a:spLocks noGrp="1"/>
          </p:cNvSpPr>
          <p:nvPr>
            <p:ph idx="1"/>
          </p:nvPr>
        </p:nvSpPr>
        <p:spPr>
          <a:xfrm>
            <a:off x="1371600" y="949911"/>
            <a:ext cx="9601200" cy="5908089"/>
          </a:xfrm>
        </p:spPr>
        <p:txBody>
          <a:bodyPr>
            <a:normAutofit/>
          </a:bodyPr>
          <a:lstStyle/>
          <a:p>
            <a:r>
              <a:rPr lang="en-US" dirty="0"/>
              <a:t>Best model: Logistic Regression with TF-IDF Vectorizer</a:t>
            </a:r>
          </a:p>
          <a:p>
            <a:pPr lvl="1"/>
            <a:r>
              <a:rPr lang="en-US" i="0" dirty="0"/>
              <a:t>Test ROC AUC: 0.9657</a:t>
            </a:r>
          </a:p>
          <a:p>
            <a:pPr lvl="1"/>
            <a:r>
              <a:rPr lang="en-US" i="0" dirty="0"/>
              <a:t>Accuracy: 0.9054</a:t>
            </a:r>
          </a:p>
          <a:p>
            <a:pPr lvl="1"/>
            <a:r>
              <a:rPr lang="en-US" i="0" dirty="0"/>
              <a:t>Specificity: 0.8964</a:t>
            </a:r>
          </a:p>
          <a:p>
            <a:r>
              <a:rPr lang="en-US" dirty="0"/>
              <a:t>Use on other balanced datasets</a:t>
            </a:r>
          </a:p>
          <a:p>
            <a:r>
              <a:rPr lang="en-US" i="0" dirty="0"/>
              <a:t>Effective on classifying sentiment polarities</a:t>
            </a:r>
          </a:p>
          <a:p>
            <a:r>
              <a:rPr lang="en-US" dirty="0"/>
              <a:t>Reviews and comments from untapped data can be utilized for improvement of products, or product promotion/advertising</a:t>
            </a:r>
            <a:endParaRPr lang="en-US" i="0" dirty="0"/>
          </a:p>
          <a:p>
            <a:pPr marL="0" indent="0">
              <a:buNone/>
            </a:pPr>
            <a:r>
              <a:rPr lang="en-SG" i="0" u="sng" dirty="0">
                <a:solidFill>
                  <a:srgbClr val="FF0000"/>
                </a:solidFill>
              </a:rPr>
              <a:t>Further Improvements</a:t>
            </a:r>
          </a:p>
          <a:p>
            <a:r>
              <a:rPr lang="en-SG" i="0" dirty="0">
                <a:solidFill>
                  <a:srgbClr val="FF0000"/>
                </a:solidFill>
              </a:rPr>
              <a:t>Tune RNN</a:t>
            </a:r>
          </a:p>
          <a:p>
            <a:r>
              <a:rPr lang="en-SG" dirty="0">
                <a:solidFill>
                  <a:srgbClr val="FF0000"/>
                </a:solidFill>
              </a:rPr>
              <a:t>Other deep learning models</a:t>
            </a:r>
          </a:p>
          <a:p>
            <a:pPr lvl="1"/>
            <a:r>
              <a:rPr lang="en-SG" i="0" dirty="0">
                <a:solidFill>
                  <a:srgbClr val="FF0000"/>
                </a:solidFill>
              </a:rPr>
              <a:t>Word2vec embeddings</a:t>
            </a:r>
          </a:p>
          <a:p>
            <a:pPr lvl="1"/>
            <a:r>
              <a:rPr lang="en-SG" i="0" dirty="0">
                <a:solidFill>
                  <a:srgbClr val="FF0000"/>
                </a:solidFill>
              </a:rPr>
              <a:t>Pre-trained: BERT</a:t>
            </a:r>
          </a:p>
          <a:p>
            <a:r>
              <a:rPr lang="en-SG" dirty="0">
                <a:solidFill>
                  <a:srgbClr val="FF0000"/>
                </a:solidFill>
              </a:rPr>
              <a:t>Ordinal Regression</a:t>
            </a:r>
            <a:endParaRPr lang="en-SG" i="0" dirty="0">
              <a:solidFill>
                <a:srgbClr val="FF0000"/>
              </a:solidFill>
            </a:endParaRPr>
          </a:p>
        </p:txBody>
      </p:sp>
      <p:pic>
        <p:nvPicPr>
          <p:cNvPr id="5" name="Picture 6" descr="42,396 Sad Emoji Illustrations &amp;amp; Clip Art - iStock">
            <a:extLst>
              <a:ext uri="{FF2B5EF4-FFF2-40B4-BE49-F238E27FC236}">
                <a16:creationId xmlns:a16="http://schemas.microsoft.com/office/drawing/2014/main" id="{064A95B9-B707-4DE4-9AB3-1BF0FFC5C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159" y="3960125"/>
            <a:ext cx="4146216" cy="258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789267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BC5C14BD-A14C-434F-A9AF-42FD5D915DD9}"/>
              </a:ext>
            </a:extLst>
          </p:cNvPr>
          <p:cNvSpPr>
            <a:spLocks noGrp="1"/>
          </p:cNvSpPr>
          <p:nvPr>
            <p:ph type="ctrTitle"/>
          </p:nvPr>
        </p:nvSpPr>
        <p:spPr>
          <a:xfrm>
            <a:off x="1909789" y="5304415"/>
            <a:ext cx="8361229" cy="1075066"/>
          </a:xfrm>
        </p:spPr>
        <p:txBody>
          <a:bodyPr>
            <a:normAutofit/>
          </a:bodyPr>
          <a:lstStyle/>
          <a:p>
            <a:pPr algn="ctr"/>
            <a:r>
              <a:rPr lang="en-SG" sz="6000" dirty="0"/>
              <a:t>THANK YOU</a:t>
            </a:r>
          </a:p>
        </p:txBody>
      </p:sp>
      <p:pic>
        <p:nvPicPr>
          <p:cNvPr id="4" name="Picture 3">
            <a:extLst>
              <a:ext uri="{FF2B5EF4-FFF2-40B4-BE49-F238E27FC236}">
                <a16:creationId xmlns:a16="http://schemas.microsoft.com/office/drawing/2014/main" id="{D691ACD9-03B0-40B3-A039-73AC0A485770}"/>
              </a:ext>
            </a:extLst>
          </p:cNvPr>
          <p:cNvPicPr>
            <a:picLocks noChangeAspect="1"/>
          </p:cNvPicPr>
          <p:nvPr/>
        </p:nvPicPr>
        <p:blipFill>
          <a:blip r:embed="rId2"/>
          <a:stretch>
            <a:fillRect/>
          </a:stretch>
        </p:blipFill>
        <p:spPr>
          <a:xfrm>
            <a:off x="1166065" y="1133966"/>
            <a:ext cx="9848675" cy="4170449"/>
          </a:xfrm>
          <a:prstGeom prst="rect">
            <a:avLst/>
          </a:prstGeom>
        </p:spPr>
      </p:pic>
    </p:spTree>
    <p:extLst>
      <p:ext uri="{BB962C8B-B14F-4D97-AF65-F5344CB8AC3E}">
        <p14:creationId xmlns:p14="http://schemas.microsoft.com/office/powerpoint/2010/main" val="3194766031"/>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47C47-EF1D-4B02-906B-219155AD8D0F}"/>
              </a:ext>
            </a:extLst>
          </p:cNvPr>
          <p:cNvSpPr>
            <a:spLocks noGrp="1"/>
          </p:cNvSpPr>
          <p:nvPr>
            <p:ph type="title"/>
          </p:nvPr>
        </p:nvSpPr>
        <p:spPr>
          <a:xfrm>
            <a:off x="723900" y="1986094"/>
            <a:ext cx="4359828" cy="2157884"/>
          </a:xfrm>
        </p:spPr>
        <p:txBody>
          <a:bodyPr>
            <a:normAutofit/>
          </a:bodyPr>
          <a:lstStyle/>
          <a:p>
            <a:pPr algn="l"/>
            <a:r>
              <a:rPr lang="en-US" sz="6000" dirty="0">
                <a:solidFill>
                  <a:schemeClr val="tx1"/>
                </a:solidFill>
              </a:rPr>
              <a:t>Introduction</a:t>
            </a:r>
          </a:p>
        </p:txBody>
      </p:sp>
      <p:sp>
        <p:nvSpPr>
          <p:cNvPr id="8" name="Text Placeholder 7">
            <a:extLst>
              <a:ext uri="{FF2B5EF4-FFF2-40B4-BE49-F238E27FC236}">
                <a16:creationId xmlns:a16="http://schemas.microsoft.com/office/drawing/2014/main" id="{CA743523-E491-4945-9E4A-8EEF901DF518}"/>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en-SG" sz="2400" dirty="0"/>
              <a:t>Background</a:t>
            </a:r>
          </a:p>
          <a:p>
            <a:pPr marL="285750" indent="-285750">
              <a:buFont typeface="Arial" panose="020B0604020202020204" pitchFamily="34" charset="0"/>
              <a:buChar char="•"/>
            </a:pPr>
            <a:r>
              <a:rPr lang="en-SG" sz="2400" dirty="0"/>
              <a:t>Problem Statement</a:t>
            </a:r>
          </a:p>
        </p:txBody>
      </p:sp>
      <p:pic>
        <p:nvPicPr>
          <p:cNvPr id="5124" name="Picture 4" descr="Happy Customers are Loyal Customers">
            <a:extLst>
              <a:ext uri="{FF2B5EF4-FFF2-40B4-BE49-F238E27FC236}">
                <a16:creationId xmlns:a16="http://schemas.microsoft.com/office/drawing/2014/main" id="{D1A772F6-AA9C-440B-A29A-7B4023829E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56338" y="1712792"/>
            <a:ext cx="5211762" cy="3121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4564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3C0729-853F-4A70-BB23-4C41E667DDC0}"/>
              </a:ext>
            </a:extLst>
          </p:cNvPr>
          <p:cNvSpPr>
            <a:spLocks noGrp="1"/>
          </p:cNvSpPr>
          <p:nvPr>
            <p:ph type="ctrTitle"/>
          </p:nvPr>
        </p:nvSpPr>
        <p:spPr>
          <a:xfrm>
            <a:off x="1482082" y="1939363"/>
            <a:ext cx="9227836" cy="2979273"/>
          </a:xfrm>
        </p:spPr>
        <p:txBody>
          <a:bodyPr/>
          <a:lstStyle/>
          <a:p>
            <a:r>
              <a:rPr lang="en-SG" sz="4800" cap="none" dirty="0">
                <a:latin typeface="Calibri" panose="020F0502020204030204" pitchFamily="34" charset="0"/>
                <a:cs typeface="Calibri" panose="020F0502020204030204" pitchFamily="34" charset="0"/>
              </a:rPr>
              <a:t>“Any business is obliged to understand their clients, their needs, opinions, and their satisfaction with the product.”</a:t>
            </a:r>
          </a:p>
        </p:txBody>
      </p:sp>
    </p:spTree>
    <p:extLst>
      <p:ext uri="{BB962C8B-B14F-4D97-AF65-F5344CB8AC3E}">
        <p14:creationId xmlns:p14="http://schemas.microsoft.com/office/powerpoint/2010/main" val="2604511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C90C2-D070-4498-81C5-39AF6D0D223D}"/>
              </a:ext>
            </a:extLst>
          </p:cNvPr>
          <p:cNvSpPr>
            <a:spLocks noGrp="1"/>
          </p:cNvSpPr>
          <p:nvPr>
            <p:ph type="ctrTitle"/>
          </p:nvPr>
        </p:nvSpPr>
        <p:spPr>
          <a:xfrm>
            <a:off x="1915128" y="1210312"/>
            <a:ext cx="8361229" cy="2098226"/>
          </a:xfrm>
        </p:spPr>
        <p:txBody>
          <a:bodyPr/>
          <a:lstStyle/>
          <a:p>
            <a:r>
              <a:rPr lang="en-SG" dirty="0"/>
              <a:t>FEEDBACK IS IMPORTANT</a:t>
            </a:r>
          </a:p>
        </p:txBody>
      </p:sp>
      <p:sp>
        <p:nvSpPr>
          <p:cNvPr id="8" name="Rectangle 7">
            <a:extLst>
              <a:ext uri="{FF2B5EF4-FFF2-40B4-BE49-F238E27FC236}">
                <a16:creationId xmlns:a16="http://schemas.microsoft.com/office/drawing/2014/main" id="{78AF6346-784F-4E76-8F9A-C47D53B2D3D3}"/>
              </a:ext>
            </a:extLst>
          </p:cNvPr>
          <p:cNvSpPr/>
          <p:nvPr/>
        </p:nvSpPr>
        <p:spPr>
          <a:xfrm>
            <a:off x="6508514" y="4996995"/>
            <a:ext cx="1707602" cy="400110"/>
          </a:xfrm>
          <a:prstGeom prst="rect">
            <a:avLst/>
          </a:prstGeom>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Reviews</a:t>
            </a:r>
          </a:p>
        </p:txBody>
      </p:sp>
      <p:sp>
        <p:nvSpPr>
          <p:cNvPr id="9" name="Rectangle 8">
            <a:extLst>
              <a:ext uri="{FF2B5EF4-FFF2-40B4-BE49-F238E27FC236}">
                <a16:creationId xmlns:a16="http://schemas.microsoft.com/office/drawing/2014/main" id="{F8DEAEF6-AC29-431E-89AF-34BC1B1D93F0}"/>
              </a:ext>
            </a:extLst>
          </p:cNvPr>
          <p:cNvSpPr/>
          <p:nvPr/>
        </p:nvSpPr>
        <p:spPr>
          <a:xfrm>
            <a:off x="3975886" y="4996995"/>
            <a:ext cx="1707602" cy="400110"/>
          </a:xfrm>
          <a:prstGeom prst="rect">
            <a:avLst/>
          </a:prstGeom>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Star ratings</a:t>
            </a:r>
          </a:p>
        </p:txBody>
      </p:sp>
      <p:pic>
        <p:nvPicPr>
          <p:cNvPr id="10258" name="Picture 18" descr="Download 981 X 980 1 - Speech Bubble With Three Dots PNG Image with No  Background - PNGkey.com">
            <a:extLst>
              <a:ext uri="{FF2B5EF4-FFF2-40B4-BE49-F238E27FC236}">
                <a16:creationId xmlns:a16="http://schemas.microsoft.com/office/drawing/2014/main" id="{66DF149F-A674-42F1-8400-A77DCF50D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5795" y="3584605"/>
            <a:ext cx="1233041" cy="12319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mazon Stars Star Ratings Review - Free vector graphic on Pixabay">
            <a:extLst>
              <a:ext uri="{FF2B5EF4-FFF2-40B4-BE49-F238E27FC236}">
                <a16:creationId xmlns:a16="http://schemas.microsoft.com/office/drawing/2014/main" id="{8902AA38-72A9-4560-A1B5-B9108D3F6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7061" y="3537929"/>
            <a:ext cx="1325251" cy="1325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37642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6FEB-BEBF-4807-BCFC-30FDF5475EF1}"/>
              </a:ext>
            </a:extLst>
          </p:cNvPr>
          <p:cNvSpPr>
            <a:spLocks noGrp="1"/>
          </p:cNvSpPr>
          <p:nvPr>
            <p:ph type="title"/>
          </p:nvPr>
        </p:nvSpPr>
        <p:spPr/>
        <p:txBody>
          <a:bodyPr/>
          <a:lstStyle/>
          <a:p>
            <a:r>
              <a:rPr lang="en-SG" dirty="0"/>
              <a:t>Feedback</a:t>
            </a:r>
          </a:p>
        </p:txBody>
      </p:sp>
      <p:sp>
        <p:nvSpPr>
          <p:cNvPr id="5" name="Rectangle 4">
            <a:extLst>
              <a:ext uri="{FF2B5EF4-FFF2-40B4-BE49-F238E27FC236}">
                <a16:creationId xmlns:a16="http://schemas.microsoft.com/office/drawing/2014/main" id="{3DA9285A-58C5-47D2-8D52-532E9E878065}"/>
              </a:ext>
            </a:extLst>
          </p:cNvPr>
          <p:cNvSpPr/>
          <p:nvPr/>
        </p:nvSpPr>
        <p:spPr>
          <a:xfrm>
            <a:off x="3297281" y="2305924"/>
            <a:ext cx="1685782" cy="830997"/>
          </a:xfrm>
          <a:prstGeom prst="rect">
            <a:avLst/>
          </a:prstGeom>
          <a:solidFill>
            <a:schemeClr val="tx2">
              <a:lumMod val="50000"/>
              <a:lumOff val="50000"/>
            </a:schemeClr>
          </a:solidFill>
        </p:spPr>
        <p:txBody>
          <a:bodyPr wrap="square" lIns="91440" tIns="45720" rIns="91440" bIns="45720">
            <a:spAutoFit/>
          </a:bodyPr>
          <a:lstStyle/>
          <a:p>
            <a:pPr algn="ct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Positive Feedback</a:t>
            </a:r>
          </a:p>
        </p:txBody>
      </p:sp>
      <p:sp>
        <p:nvSpPr>
          <p:cNvPr id="6" name="Arrow: Down 5">
            <a:extLst>
              <a:ext uri="{FF2B5EF4-FFF2-40B4-BE49-F238E27FC236}">
                <a16:creationId xmlns:a16="http://schemas.microsoft.com/office/drawing/2014/main" id="{B966A0FD-611C-4957-96F9-D892A1044905}"/>
              </a:ext>
            </a:extLst>
          </p:cNvPr>
          <p:cNvSpPr/>
          <p:nvPr/>
        </p:nvSpPr>
        <p:spPr>
          <a:xfrm>
            <a:off x="3897855" y="3126580"/>
            <a:ext cx="484632" cy="5249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97EECC01-10C5-4F96-9F82-C403A9460DFF}"/>
              </a:ext>
            </a:extLst>
          </p:cNvPr>
          <p:cNvSpPr/>
          <p:nvPr/>
        </p:nvSpPr>
        <p:spPr>
          <a:xfrm>
            <a:off x="2847620" y="3651561"/>
            <a:ext cx="2585102" cy="1015663"/>
          </a:xfrm>
          <a:prstGeom prst="rect">
            <a:avLst/>
          </a:prstGeom>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marL="342900" indent="-342900">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rPr>
              <a:t>Customers’ satisfaction</a:t>
            </a:r>
          </a:p>
          <a:p>
            <a:pPr marL="342900" indent="-342900">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rPr>
              <a:t>Product promotion</a:t>
            </a:r>
          </a:p>
        </p:txBody>
      </p:sp>
      <p:sp>
        <p:nvSpPr>
          <p:cNvPr id="8" name="Rectangle 7">
            <a:extLst>
              <a:ext uri="{FF2B5EF4-FFF2-40B4-BE49-F238E27FC236}">
                <a16:creationId xmlns:a16="http://schemas.microsoft.com/office/drawing/2014/main" id="{2E9DAFC9-8825-45C7-B54A-04C537511F89}"/>
              </a:ext>
            </a:extLst>
          </p:cNvPr>
          <p:cNvSpPr/>
          <p:nvPr/>
        </p:nvSpPr>
        <p:spPr>
          <a:xfrm>
            <a:off x="7213337" y="2305924"/>
            <a:ext cx="1685782" cy="830997"/>
          </a:xfrm>
          <a:prstGeom prst="rect">
            <a:avLst/>
          </a:prstGeom>
          <a:solidFill>
            <a:schemeClr val="accent6">
              <a:lumMod val="75000"/>
            </a:schemeClr>
          </a:solidFill>
        </p:spPr>
        <p:txBody>
          <a:bodyPr wrap="square" lIns="91440" tIns="45720" rIns="91440" bIns="45720">
            <a:spAutoFit/>
          </a:bodyPr>
          <a:lstStyle/>
          <a:p>
            <a:pPr algn="ctr"/>
            <a:r>
              <a:rPr lang="en-US" sz="2400" b="1" spc="50" dirty="0">
                <a:ln w="9525" cmpd="sng">
                  <a:solidFill>
                    <a:schemeClr val="accent1"/>
                  </a:solidFill>
                  <a:prstDash val="solid"/>
                </a:ln>
                <a:solidFill>
                  <a:srgbClr val="70AD47">
                    <a:tint val="1000"/>
                  </a:srgbClr>
                </a:solidFill>
                <a:effectLst>
                  <a:glow rad="38100">
                    <a:schemeClr val="accent1">
                      <a:alpha val="40000"/>
                    </a:schemeClr>
                  </a:glow>
                </a:effectLst>
              </a:rPr>
              <a:t>Negative</a:t>
            </a:r>
            <a:r>
              <a:rPr lang="en-US" sz="2400" b="1" cap="none" spc="50" dirty="0">
                <a:ln w="9525" cmpd="sng">
                  <a:solidFill>
                    <a:schemeClr val="accent1"/>
                  </a:solidFill>
                  <a:prstDash val="solid"/>
                </a:ln>
                <a:solidFill>
                  <a:srgbClr val="70AD47">
                    <a:tint val="1000"/>
                  </a:srgbClr>
                </a:solidFill>
                <a:effectLst>
                  <a:glow rad="38100">
                    <a:schemeClr val="accent1">
                      <a:alpha val="40000"/>
                    </a:schemeClr>
                  </a:glow>
                </a:effectLst>
              </a:rPr>
              <a:t> Feedback</a:t>
            </a:r>
          </a:p>
        </p:txBody>
      </p:sp>
      <p:sp>
        <p:nvSpPr>
          <p:cNvPr id="9" name="Arrow: Down 8">
            <a:extLst>
              <a:ext uri="{FF2B5EF4-FFF2-40B4-BE49-F238E27FC236}">
                <a16:creationId xmlns:a16="http://schemas.microsoft.com/office/drawing/2014/main" id="{EF425D7F-2B5D-455B-BAFF-7ED0EB848B6C}"/>
              </a:ext>
            </a:extLst>
          </p:cNvPr>
          <p:cNvSpPr/>
          <p:nvPr/>
        </p:nvSpPr>
        <p:spPr>
          <a:xfrm>
            <a:off x="7813912" y="3136921"/>
            <a:ext cx="484632" cy="760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Rectangle 9">
            <a:extLst>
              <a:ext uri="{FF2B5EF4-FFF2-40B4-BE49-F238E27FC236}">
                <a16:creationId xmlns:a16="http://schemas.microsoft.com/office/drawing/2014/main" id="{B6F05811-38B5-49C8-9F48-6DC45F332532}"/>
              </a:ext>
            </a:extLst>
          </p:cNvPr>
          <p:cNvSpPr/>
          <p:nvPr/>
        </p:nvSpPr>
        <p:spPr>
          <a:xfrm>
            <a:off x="6953509" y="3897356"/>
            <a:ext cx="2205437" cy="1015663"/>
          </a:xfrm>
          <a:prstGeom prst="rect">
            <a:avLst/>
          </a:prstGeom>
          <a:ln/>
        </p:spPr>
        <p:style>
          <a:lnRef idx="2">
            <a:schemeClr val="accent6"/>
          </a:lnRef>
          <a:fillRef idx="1">
            <a:schemeClr val="lt1"/>
          </a:fillRef>
          <a:effectRef idx="0">
            <a:schemeClr val="accent6"/>
          </a:effectRef>
          <a:fontRef idx="minor">
            <a:schemeClr val="dk1"/>
          </a:fontRef>
        </p:style>
        <p:txBody>
          <a:bodyPr wrap="square" lIns="91440" tIns="45720" rIns="91440" bIns="45720">
            <a:spAutoFit/>
          </a:bodyPr>
          <a:lstStyle/>
          <a:p>
            <a:pPr marL="342900" indent="-342900">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rPr>
              <a:t>Shortcomings</a:t>
            </a: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Suggestions for improvement</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11" name="Arrow: Down 10">
            <a:extLst>
              <a:ext uri="{FF2B5EF4-FFF2-40B4-BE49-F238E27FC236}">
                <a16:creationId xmlns:a16="http://schemas.microsoft.com/office/drawing/2014/main" id="{EFBA26B1-98AA-415A-89DF-476784F52278}"/>
              </a:ext>
            </a:extLst>
          </p:cNvPr>
          <p:cNvSpPr/>
          <p:nvPr/>
        </p:nvSpPr>
        <p:spPr>
          <a:xfrm>
            <a:off x="3897855" y="4667224"/>
            <a:ext cx="484632" cy="4915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Rectangle 11">
            <a:extLst>
              <a:ext uri="{FF2B5EF4-FFF2-40B4-BE49-F238E27FC236}">
                <a16:creationId xmlns:a16="http://schemas.microsoft.com/office/drawing/2014/main" id="{68CF398A-D66D-45B2-900E-904788C14305}"/>
              </a:ext>
            </a:extLst>
          </p:cNvPr>
          <p:cNvSpPr/>
          <p:nvPr/>
        </p:nvSpPr>
        <p:spPr>
          <a:xfrm>
            <a:off x="2799167" y="5158814"/>
            <a:ext cx="2682008" cy="1323439"/>
          </a:xfrm>
          <a:prstGeom prst="rect">
            <a:avLst/>
          </a:prstGeom>
          <a:ln/>
        </p:spPr>
        <p:style>
          <a:lnRef idx="2">
            <a:schemeClr val="accent4"/>
          </a:lnRef>
          <a:fillRef idx="1">
            <a:schemeClr val="lt1"/>
          </a:fillRef>
          <a:effectRef idx="0">
            <a:schemeClr val="accent4"/>
          </a:effectRef>
          <a:fontRef idx="minor">
            <a:schemeClr val="dk1"/>
          </a:fontRef>
        </p:style>
        <p:txBody>
          <a:bodyPr wrap="square" lIns="91440" tIns="45720" rIns="91440" bIns="45720">
            <a:spAutoFit/>
          </a:bodyPr>
          <a:lstStyle/>
          <a:p>
            <a:pPr marL="342900" indent="-342900">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rPr>
              <a:t>Increase customer pool</a:t>
            </a:r>
          </a:p>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Increase revenue</a:t>
            </a:r>
          </a:p>
          <a:p>
            <a:pPr marL="342900" indent="-342900">
              <a:buFont typeface="Arial" panose="020B0604020202020204" pitchFamily="34" charset="0"/>
              <a:buChar char="•"/>
            </a:pPr>
            <a:r>
              <a:rPr lang="en-US" sz="2000" b="0" cap="none" spc="0" dirty="0">
                <a:ln w="0"/>
                <a:solidFill>
                  <a:schemeClr val="tx1"/>
                </a:solidFill>
                <a:effectLst>
                  <a:outerShdw blurRad="38100" dist="19050" dir="2700000" algn="tl" rotWithShape="0">
                    <a:schemeClr val="dk1">
                      <a:alpha val="40000"/>
                    </a:schemeClr>
                  </a:outerShdw>
                </a:effectLst>
              </a:rPr>
              <a:t>Business growth</a:t>
            </a:r>
          </a:p>
        </p:txBody>
      </p:sp>
      <p:sp>
        <p:nvSpPr>
          <p:cNvPr id="13" name="Arrow: Down 12">
            <a:extLst>
              <a:ext uri="{FF2B5EF4-FFF2-40B4-BE49-F238E27FC236}">
                <a16:creationId xmlns:a16="http://schemas.microsoft.com/office/drawing/2014/main" id="{4CA1CD53-7D22-4DF1-87E0-3B970C8FBAB5}"/>
              </a:ext>
            </a:extLst>
          </p:cNvPr>
          <p:cNvSpPr/>
          <p:nvPr/>
        </p:nvSpPr>
        <p:spPr>
          <a:xfrm>
            <a:off x="7813912" y="4913019"/>
            <a:ext cx="484632" cy="760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Rectangle 13">
            <a:extLst>
              <a:ext uri="{FF2B5EF4-FFF2-40B4-BE49-F238E27FC236}">
                <a16:creationId xmlns:a16="http://schemas.microsoft.com/office/drawing/2014/main" id="{B7B7DABE-BE92-4B4F-A40C-9ADB5EB0BD92}"/>
              </a:ext>
            </a:extLst>
          </p:cNvPr>
          <p:cNvSpPr/>
          <p:nvPr/>
        </p:nvSpPr>
        <p:spPr>
          <a:xfrm>
            <a:off x="6953509" y="5673454"/>
            <a:ext cx="2205437" cy="707886"/>
          </a:xfrm>
          <a:prstGeom prst="rect">
            <a:avLst/>
          </a:prstGeom>
          <a:ln/>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marL="342900" indent="-342900">
              <a:buFont typeface="Arial" panose="020B0604020202020204" pitchFamily="34" charset="0"/>
              <a:buChar char="•"/>
            </a:pPr>
            <a:r>
              <a:rPr lang="en-US" sz="2000" dirty="0">
                <a:ln w="0"/>
                <a:solidFill>
                  <a:schemeClr val="tx1"/>
                </a:solidFill>
                <a:effectLst>
                  <a:outerShdw blurRad="38100" dist="19050" dir="2700000" algn="tl" rotWithShape="0">
                    <a:schemeClr val="dk1">
                      <a:alpha val="40000"/>
                    </a:schemeClr>
                  </a:outerShdw>
                </a:effectLst>
              </a:rPr>
              <a:t>Improvement of products</a:t>
            </a:r>
            <a:endParaRPr lang="en-US" sz="2000" b="0" cap="none" spc="0" dirty="0">
              <a:ln w="0"/>
              <a:solidFill>
                <a:schemeClr val="tx1"/>
              </a:solidFill>
              <a:effectLst>
                <a:outerShdw blurRad="38100" dist="19050" dir="2700000" algn="tl" rotWithShape="0">
                  <a:schemeClr val="dk1">
                    <a:alpha val="40000"/>
                  </a:schemeClr>
                </a:outerShdw>
              </a:effectLst>
            </a:endParaRPr>
          </a:p>
        </p:txBody>
      </p:sp>
      <p:cxnSp>
        <p:nvCxnSpPr>
          <p:cNvPr id="17" name="Connector: Elbow 16">
            <a:extLst>
              <a:ext uri="{FF2B5EF4-FFF2-40B4-BE49-F238E27FC236}">
                <a16:creationId xmlns:a16="http://schemas.microsoft.com/office/drawing/2014/main" id="{96135F7C-23AA-4857-9459-5D42359CD379}"/>
              </a:ext>
            </a:extLst>
          </p:cNvPr>
          <p:cNvCxnSpPr>
            <a:cxnSpLocks/>
            <a:stCxn id="14" idx="3"/>
            <a:endCxn id="26" idx="3"/>
          </p:cNvCxnSpPr>
          <p:nvPr/>
        </p:nvCxnSpPr>
        <p:spPr>
          <a:xfrm flipH="1" flipV="1">
            <a:off x="6952377" y="1550526"/>
            <a:ext cx="2206569" cy="4476871"/>
          </a:xfrm>
          <a:prstGeom prst="bentConnector3">
            <a:avLst>
              <a:gd name="adj1" fmla="val -10360"/>
            </a:avLst>
          </a:prstGeom>
          <a:ln>
            <a:tailEnd type="triangle"/>
          </a:ln>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30E53421-0CBB-4E94-BA19-FE04024C0851}"/>
              </a:ext>
            </a:extLst>
          </p:cNvPr>
          <p:cNvSpPr/>
          <p:nvPr/>
        </p:nvSpPr>
        <p:spPr>
          <a:xfrm>
            <a:off x="5266595" y="1319693"/>
            <a:ext cx="1685782" cy="461665"/>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400" dirty="0">
                <a:ln w="0"/>
                <a:solidFill>
                  <a:schemeClr val="tx1"/>
                </a:solidFill>
                <a:effectLst>
                  <a:outerShdw blurRad="38100" dist="19050" dir="2700000" algn="tl" rotWithShape="0">
                    <a:schemeClr val="dk1">
                      <a:alpha val="40000"/>
                    </a:schemeClr>
                  </a:outerShdw>
                </a:effectLst>
              </a:rPr>
              <a:t>Users</a:t>
            </a:r>
          </a:p>
        </p:txBody>
      </p:sp>
      <p:sp>
        <p:nvSpPr>
          <p:cNvPr id="32" name="Arrow: Down 31">
            <a:extLst>
              <a:ext uri="{FF2B5EF4-FFF2-40B4-BE49-F238E27FC236}">
                <a16:creationId xmlns:a16="http://schemas.microsoft.com/office/drawing/2014/main" id="{2E5A95E9-DFC6-4093-801B-3ACFE791A89D}"/>
              </a:ext>
            </a:extLst>
          </p:cNvPr>
          <p:cNvSpPr/>
          <p:nvPr/>
        </p:nvSpPr>
        <p:spPr>
          <a:xfrm rot="2709659">
            <a:off x="4813063" y="1808334"/>
            <a:ext cx="484632"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Arrow: Down 32">
            <a:extLst>
              <a:ext uri="{FF2B5EF4-FFF2-40B4-BE49-F238E27FC236}">
                <a16:creationId xmlns:a16="http://schemas.microsoft.com/office/drawing/2014/main" id="{3D3B826D-291E-4C3F-BFB7-AAEBC52BC173}"/>
              </a:ext>
            </a:extLst>
          </p:cNvPr>
          <p:cNvSpPr/>
          <p:nvPr/>
        </p:nvSpPr>
        <p:spPr>
          <a:xfrm rot="18995075">
            <a:off x="6839975" y="1831811"/>
            <a:ext cx="484632" cy="4616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8194" name="Picture 2" descr="🎉 Party Popper Emoji">
            <a:extLst>
              <a:ext uri="{FF2B5EF4-FFF2-40B4-BE49-F238E27FC236}">
                <a16:creationId xmlns:a16="http://schemas.microsoft.com/office/drawing/2014/main" id="{D38C0E22-5058-4BCD-ADAF-6576D8A5BC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332" y="5150661"/>
            <a:ext cx="1205578" cy="120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509103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250EF-6D33-456F-B667-A10A2F0D7047}"/>
              </a:ext>
            </a:extLst>
          </p:cNvPr>
          <p:cNvSpPr>
            <a:spLocks noGrp="1"/>
          </p:cNvSpPr>
          <p:nvPr>
            <p:ph type="title"/>
          </p:nvPr>
        </p:nvSpPr>
        <p:spPr/>
        <p:txBody>
          <a:bodyPr/>
          <a:lstStyle/>
          <a:p>
            <a:pPr algn="ctr"/>
            <a:r>
              <a:rPr lang="en-SG" u="sng" dirty="0">
                <a:solidFill>
                  <a:srgbClr val="C00000"/>
                </a:solidFill>
              </a:rPr>
              <a:t>Opinion Mining</a:t>
            </a:r>
            <a:r>
              <a:rPr lang="en-SG" dirty="0"/>
              <a:t> &amp; </a:t>
            </a:r>
            <a:r>
              <a:rPr lang="en-SG" u="sng" dirty="0">
                <a:solidFill>
                  <a:srgbClr val="C00000"/>
                </a:solidFill>
              </a:rPr>
              <a:t>Collection of Data</a:t>
            </a:r>
          </a:p>
        </p:txBody>
      </p:sp>
      <p:graphicFrame>
        <p:nvGraphicFramePr>
          <p:cNvPr id="4" name="Content Placeholder 3">
            <a:extLst>
              <a:ext uri="{FF2B5EF4-FFF2-40B4-BE49-F238E27FC236}">
                <a16:creationId xmlns:a16="http://schemas.microsoft.com/office/drawing/2014/main" id="{2483FF3F-57E9-4D73-AB09-C811CE13EA45}"/>
              </a:ext>
            </a:extLst>
          </p:cNvPr>
          <p:cNvGraphicFramePr>
            <a:graphicFrameLocks noGrp="1"/>
          </p:cNvGraphicFramePr>
          <p:nvPr>
            <p:ph idx="1"/>
            <p:extLst>
              <p:ext uri="{D42A27DB-BD31-4B8C-83A1-F6EECF244321}">
                <p14:modId xmlns:p14="http://schemas.microsoft.com/office/powerpoint/2010/main" val="1388852386"/>
              </p:ext>
            </p:extLst>
          </p:nvPr>
        </p:nvGraphicFramePr>
        <p:xfrm>
          <a:off x="2360814" y="1598585"/>
          <a:ext cx="7622771" cy="3087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11 Freebies To Get Your Hands On Right NOW | Money | Student Hacks">
            <a:extLst>
              <a:ext uri="{FF2B5EF4-FFF2-40B4-BE49-F238E27FC236}">
                <a16:creationId xmlns:a16="http://schemas.microsoft.com/office/drawing/2014/main" id="{FE007A31-7484-4969-9EE1-75156A8DFA3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1356" y="4756959"/>
            <a:ext cx="2401685" cy="1757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01448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D5CDBBE-2A79-4929-9DFB-BF5BFBBA9CC7}"/>
              </a:ext>
            </a:extLst>
          </p:cNvPr>
          <p:cNvSpPr>
            <a:spLocks noGrp="1"/>
          </p:cNvSpPr>
          <p:nvPr>
            <p:ph type="title"/>
          </p:nvPr>
        </p:nvSpPr>
        <p:spPr>
          <a:xfrm>
            <a:off x="1371600" y="299906"/>
            <a:ext cx="9601200" cy="1485900"/>
          </a:xfrm>
        </p:spPr>
        <p:txBody>
          <a:bodyPr/>
          <a:lstStyle/>
          <a:p>
            <a:pPr algn="ctr"/>
            <a:r>
              <a:rPr lang="en-SG" dirty="0"/>
              <a:t>Content Creators</a:t>
            </a:r>
          </a:p>
        </p:txBody>
      </p:sp>
      <p:sp>
        <p:nvSpPr>
          <p:cNvPr id="5" name="Text Placeholder 4">
            <a:extLst>
              <a:ext uri="{FF2B5EF4-FFF2-40B4-BE49-F238E27FC236}">
                <a16:creationId xmlns:a16="http://schemas.microsoft.com/office/drawing/2014/main" id="{00B5A3A5-BC87-49F7-BA50-8626E6A6D69F}"/>
              </a:ext>
            </a:extLst>
          </p:cNvPr>
          <p:cNvSpPr>
            <a:spLocks noGrp="1"/>
          </p:cNvSpPr>
          <p:nvPr>
            <p:ph type="body" idx="1"/>
          </p:nvPr>
        </p:nvSpPr>
        <p:spPr>
          <a:xfrm>
            <a:off x="1371600" y="973457"/>
            <a:ext cx="4443984" cy="823912"/>
          </a:xfrm>
        </p:spPr>
        <p:txBody>
          <a:bodyPr/>
          <a:lstStyle/>
          <a:p>
            <a:pPr algn="ctr"/>
            <a:r>
              <a:rPr lang="en-SG" u="sng" dirty="0"/>
              <a:t>Influencers</a:t>
            </a:r>
          </a:p>
        </p:txBody>
      </p:sp>
      <p:sp>
        <p:nvSpPr>
          <p:cNvPr id="7" name="Text Placeholder 6">
            <a:extLst>
              <a:ext uri="{FF2B5EF4-FFF2-40B4-BE49-F238E27FC236}">
                <a16:creationId xmlns:a16="http://schemas.microsoft.com/office/drawing/2014/main" id="{0D45ED84-ADF4-40F6-94E3-F0A248D99C71}"/>
              </a:ext>
            </a:extLst>
          </p:cNvPr>
          <p:cNvSpPr>
            <a:spLocks noGrp="1"/>
          </p:cNvSpPr>
          <p:nvPr>
            <p:ph type="body" sz="quarter" idx="3"/>
          </p:nvPr>
        </p:nvSpPr>
        <p:spPr>
          <a:xfrm>
            <a:off x="6525014" y="973457"/>
            <a:ext cx="4443984" cy="823912"/>
          </a:xfrm>
        </p:spPr>
        <p:txBody>
          <a:bodyPr/>
          <a:lstStyle/>
          <a:p>
            <a:pPr algn="ctr"/>
            <a:r>
              <a:rPr lang="en-SG" u="sng" dirty="0"/>
              <a:t>YouTubers</a:t>
            </a:r>
          </a:p>
        </p:txBody>
      </p:sp>
      <p:pic>
        <p:nvPicPr>
          <p:cNvPr id="10" name="Content Placeholder 9">
            <a:extLst>
              <a:ext uri="{FF2B5EF4-FFF2-40B4-BE49-F238E27FC236}">
                <a16:creationId xmlns:a16="http://schemas.microsoft.com/office/drawing/2014/main" id="{AF75EF4B-D8E3-4563-BE8D-B6B0F2875360}"/>
              </a:ext>
            </a:extLst>
          </p:cNvPr>
          <p:cNvPicPr>
            <a:picLocks noGrp="1" noChangeAspect="1"/>
          </p:cNvPicPr>
          <p:nvPr>
            <p:ph sz="quarter" idx="4"/>
          </p:nvPr>
        </p:nvPicPr>
        <p:blipFill>
          <a:blip r:embed="rId2"/>
          <a:stretch>
            <a:fillRect/>
          </a:stretch>
        </p:blipFill>
        <p:spPr>
          <a:xfrm>
            <a:off x="6364604" y="2061593"/>
            <a:ext cx="5070249" cy="2280946"/>
          </a:xfrm>
        </p:spPr>
      </p:pic>
      <p:pic>
        <p:nvPicPr>
          <p:cNvPr id="3074" name="Picture 2" descr="6 Types Of Influencers And How To Identify A &amp;#39;True&amp;#39; Influencer">
            <a:extLst>
              <a:ext uri="{FF2B5EF4-FFF2-40B4-BE49-F238E27FC236}">
                <a16:creationId xmlns:a16="http://schemas.microsoft.com/office/drawing/2014/main" id="{A5F28369-8619-4199-AB9D-1C3435FD555B}"/>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671638" y="1937768"/>
            <a:ext cx="3843337" cy="256222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nstagram-Logo 2017 - Camel Productions Website">
            <a:extLst>
              <a:ext uri="{FF2B5EF4-FFF2-40B4-BE49-F238E27FC236}">
                <a16:creationId xmlns:a16="http://schemas.microsoft.com/office/drawing/2014/main" id="{A1C1513C-1E52-4C24-B2C3-7153EBDC1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6667" y="5077793"/>
            <a:ext cx="989238" cy="98923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Facebook - Log In or Sign Up">
            <a:extLst>
              <a:ext uri="{FF2B5EF4-FFF2-40B4-BE49-F238E27FC236}">
                <a16:creationId xmlns:a16="http://schemas.microsoft.com/office/drawing/2014/main" id="{2C5D2E1E-4169-42D4-A803-2C71B11A19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3886" y="5154462"/>
            <a:ext cx="835900" cy="8359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RTINGS.com - Forbes Finds">
            <a:extLst>
              <a:ext uri="{FF2B5EF4-FFF2-40B4-BE49-F238E27FC236}">
                <a16:creationId xmlns:a16="http://schemas.microsoft.com/office/drawing/2014/main" id="{794B0C4E-2485-4C4C-9FC5-BEC2A69DB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97255" y="5154463"/>
            <a:ext cx="898683" cy="898683"/>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TechRadar (@techradar) / Twitter">
            <a:extLst>
              <a:ext uri="{FF2B5EF4-FFF2-40B4-BE49-F238E27FC236}">
                <a16:creationId xmlns:a16="http://schemas.microsoft.com/office/drawing/2014/main" id="{6A0763E9-4004-49B0-B5E5-B5AFD99A9D7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75797" y="5153890"/>
            <a:ext cx="911873" cy="911873"/>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Mobile WEBSITE Reddit is not loading, and is stuck on the pulsing red  circle (reddit logo). : r/help">
            <a:extLst>
              <a:ext uri="{FF2B5EF4-FFF2-40B4-BE49-F238E27FC236}">
                <a16:creationId xmlns:a16="http://schemas.microsoft.com/office/drawing/2014/main" id="{890FD7C7-B0EE-483D-8D23-3C7F727490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3042" y="5116475"/>
            <a:ext cx="911873" cy="911873"/>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Medium">
            <a:extLst>
              <a:ext uri="{FF2B5EF4-FFF2-40B4-BE49-F238E27FC236}">
                <a16:creationId xmlns:a16="http://schemas.microsoft.com/office/drawing/2014/main" id="{6DAF64E3-6C39-4FAF-82C1-BBA0F2BB42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1604" y="5153890"/>
            <a:ext cx="1712868" cy="899256"/>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straits-times-logo - Anja Humljan | Human Architect">
            <a:extLst>
              <a:ext uri="{FF2B5EF4-FFF2-40B4-BE49-F238E27FC236}">
                <a16:creationId xmlns:a16="http://schemas.microsoft.com/office/drawing/2014/main" id="{5C2756F7-1A4A-4000-88B8-CBD077FEB6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66242" y="5154462"/>
            <a:ext cx="898684" cy="898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68065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6">
            <a:extLst>
              <a:ext uri="{FF2B5EF4-FFF2-40B4-BE49-F238E27FC236}">
                <a16:creationId xmlns:a16="http://schemas.microsoft.com/office/drawing/2014/main" id="{2FF10920-45D4-4915-A9FA-780A715484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640" y="4611260"/>
            <a:ext cx="2042719" cy="204271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4160581-696E-4C60-92C5-37F620B6415C}"/>
              </a:ext>
            </a:extLst>
          </p:cNvPr>
          <p:cNvSpPr/>
          <p:nvPr/>
        </p:nvSpPr>
        <p:spPr>
          <a:xfrm>
            <a:off x="1707197" y="3237178"/>
            <a:ext cx="1707602" cy="1323439"/>
          </a:xfrm>
          <a:prstGeom prst="rect">
            <a:avLst/>
          </a:prstGeom>
          <a:ln/>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Thousands of unrated reviews and comments!</a:t>
            </a:r>
          </a:p>
        </p:txBody>
      </p:sp>
      <p:sp>
        <p:nvSpPr>
          <p:cNvPr id="15" name="Right Brace 14">
            <a:extLst>
              <a:ext uri="{FF2B5EF4-FFF2-40B4-BE49-F238E27FC236}">
                <a16:creationId xmlns:a16="http://schemas.microsoft.com/office/drawing/2014/main" id="{CC3CF67A-2E34-476D-8977-25EE11360929}"/>
              </a:ext>
            </a:extLst>
          </p:cNvPr>
          <p:cNvSpPr/>
          <p:nvPr/>
        </p:nvSpPr>
        <p:spPr>
          <a:xfrm>
            <a:off x="4211273" y="1055789"/>
            <a:ext cx="796954" cy="5598190"/>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SG"/>
          </a:p>
        </p:txBody>
      </p:sp>
      <p:pic>
        <p:nvPicPr>
          <p:cNvPr id="20" name="Picture 19">
            <a:extLst>
              <a:ext uri="{FF2B5EF4-FFF2-40B4-BE49-F238E27FC236}">
                <a16:creationId xmlns:a16="http://schemas.microsoft.com/office/drawing/2014/main" id="{7A4E29D0-C1B8-4317-90EF-2C7FFFEF4A69}"/>
              </a:ext>
            </a:extLst>
          </p:cNvPr>
          <p:cNvPicPr>
            <a:picLocks noChangeAspect="1"/>
          </p:cNvPicPr>
          <p:nvPr/>
        </p:nvPicPr>
        <p:blipFill>
          <a:blip r:embed="rId3"/>
          <a:stretch>
            <a:fillRect/>
          </a:stretch>
        </p:blipFill>
        <p:spPr>
          <a:xfrm>
            <a:off x="5980482" y="1893403"/>
            <a:ext cx="3658961" cy="1007439"/>
          </a:xfrm>
          <a:prstGeom prst="rect">
            <a:avLst/>
          </a:prstGeom>
        </p:spPr>
      </p:pic>
      <p:pic>
        <p:nvPicPr>
          <p:cNvPr id="24" name="Picture 23">
            <a:extLst>
              <a:ext uri="{FF2B5EF4-FFF2-40B4-BE49-F238E27FC236}">
                <a16:creationId xmlns:a16="http://schemas.microsoft.com/office/drawing/2014/main" id="{70B59AE4-B04D-4202-B2D2-E628A3B01AC2}"/>
              </a:ext>
            </a:extLst>
          </p:cNvPr>
          <p:cNvPicPr>
            <a:picLocks noChangeAspect="1"/>
          </p:cNvPicPr>
          <p:nvPr/>
        </p:nvPicPr>
        <p:blipFill>
          <a:blip r:embed="rId4"/>
          <a:stretch>
            <a:fillRect/>
          </a:stretch>
        </p:blipFill>
        <p:spPr>
          <a:xfrm>
            <a:off x="5980482" y="4699942"/>
            <a:ext cx="3267180" cy="797556"/>
          </a:xfrm>
          <a:prstGeom prst="rect">
            <a:avLst/>
          </a:prstGeom>
        </p:spPr>
      </p:pic>
      <p:pic>
        <p:nvPicPr>
          <p:cNvPr id="26" name="Picture 25">
            <a:extLst>
              <a:ext uri="{FF2B5EF4-FFF2-40B4-BE49-F238E27FC236}">
                <a16:creationId xmlns:a16="http://schemas.microsoft.com/office/drawing/2014/main" id="{53FD5564-F398-4FDD-BE63-FD0B5AB62CBE}"/>
              </a:ext>
            </a:extLst>
          </p:cNvPr>
          <p:cNvPicPr>
            <a:picLocks noChangeAspect="1"/>
          </p:cNvPicPr>
          <p:nvPr/>
        </p:nvPicPr>
        <p:blipFill>
          <a:blip r:embed="rId5"/>
          <a:stretch>
            <a:fillRect/>
          </a:stretch>
        </p:blipFill>
        <p:spPr>
          <a:xfrm>
            <a:off x="5980482" y="5677279"/>
            <a:ext cx="5561901" cy="1035423"/>
          </a:xfrm>
          <a:prstGeom prst="rect">
            <a:avLst/>
          </a:prstGeom>
        </p:spPr>
      </p:pic>
      <p:pic>
        <p:nvPicPr>
          <p:cNvPr id="28" name="Picture 27">
            <a:extLst>
              <a:ext uri="{FF2B5EF4-FFF2-40B4-BE49-F238E27FC236}">
                <a16:creationId xmlns:a16="http://schemas.microsoft.com/office/drawing/2014/main" id="{D3366F32-2CD1-49CE-9450-3B7B679C4A7E}"/>
              </a:ext>
            </a:extLst>
          </p:cNvPr>
          <p:cNvPicPr>
            <a:picLocks noChangeAspect="1"/>
          </p:cNvPicPr>
          <p:nvPr/>
        </p:nvPicPr>
        <p:blipFill>
          <a:blip r:embed="rId6"/>
          <a:stretch>
            <a:fillRect/>
          </a:stretch>
        </p:blipFill>
        <p:spPr>
          <a:xfrm>
            <a:off x="5980482" y="976460"/>
            <a:ext cx="6142577" cy="720598"/>
          </a:xfrm>
          <a:prstGeom prst="rect">
            <a:avLst/>
          </a:prstGeom>
        </p:spPr>
      </p:pic>
      <p:pic>
        <p:nvPicPr>
          <p:cNvPr id="11266" name="Picture 2" descr="Green Smiley Face Clip Art at Clker.com - vector clip art online, royalty  free &amp;amp; public domain">
            <a:extLst>
              <a:ext uri="{FF2B5EF4-FFF2-40B4-BE49-F238E27FC236}">
                <a16:creationId xmlns:a16="http://schemas.microsoft.com/office/drawing/2014/main" id="{F497AB7B-1DA9-48B1-BE92-30AE5F6B1B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3562" y="976459"/>
            <a:ext cx="677364" cy="720599"/>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Red Sad Face Clip Art at Clker.com - vector clip art online, royalty free &amp;amp;  public domain">
            <a:extLst>
              <a:ext uri="{FF2B5EF4-FFF2-40B4-BE49-F238E27FC236}">
                <a16:creationId xmlns:a16="http://schemas.microsoft.com/office/drawing/2014/main" id="{0233696B-A7F0-46EF-B49B-5D98F89268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0775" y="4739145"/>
            <a:ext cx="714340" cy="71915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Green Smiley Face Clip Art at Clker.com - vector clip art online, royalty  free &amp;amp; public domain">
            <a:extLst>
              <a:ext uri="{FF2B5EF4-FFF2-40B4-BE49-F238E27FC236}">
                <a16:creationId xmlns:a16="http://schemas.microsoft.com/office/drawing/2014/main" id="{2DA18FB9-AA03-404A-A003-50CF0536935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06985" y="2036822"/>
            <a:ext cx="677364" cy="72059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Red Sad Face Clip Art at Clker.com - vector clip art online, royalty free &amp;amp;  public domain">
            <a:extLst>
              <a:ext uri="{FF2B5EF4-FFF2-40B4-BE49-F238E27FC236}">
                <a16:creationId xmlns:a16="http://schemas.microsoft.com/office/drawing/2014/main" id="{8B3E9305-01F1-46DE-ACD8-B7420CBF1D9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90775" y="5835415"/>
            <a:ext cx="714340" cy="719150"/>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1545D8CC-3EE6-452E-A8FB-E2337A7E5033}"/>
              </a:ext>
            </a:extLst>
          </p:cNvPr>
          <p:cNvSpPr/>
          <p:nvPr/>
        </p:nvSpPr>
        <p:spPr>
          <a:xfrm>
            <a:off x="5907752" y="3404223"/>
            <a:ext cx="4923335" cy="923330"/>
          </a:xfrm>
          <a:prstGeom prst="rect">
            <a:avLst/>
          </a:prstGeom>
          <a:solidFill>
            <a:schemeClr val="bg1"/>
          </a:solidFill>
          <a:ln w="38100">
            <a:solidFill>
              <a:schemeClr val="tx1"/>
            </a:solidFill>
          </a:ln>
        </p:spPr>
        <p:txBody>
          <a:bodyPr wrap="none" lIns="91440" tIns="45720" rIns="91440" bIns="45720">
            <a:spAutoFit/>
          </a:bodyPr>
          <a:lstStyle/>
          <a:p>
            <a:pPr algn="ctr"/>
            <a:r>
              <a:rPr lang="en-US" sz="5400" dirty="0">
                <a:ln w="0">
                  <a:solidFill>
                    <a:schemeClr val="tx1"/>
                  </a:solidFill>
                </a:ln>
                <a:effectLst>
                  <a:outerShdw blurRad="38100" dist="19050" dir="2700000" algn="tl" rotWithShape="0">
                    <a:schemeClr val="dk1">
                      <a:alpha val="40000"/>
                    </a:schemeClr>
                  </a:outerShdw>
                </a:effectLst>
              </a:rPr>
              <a:t>UNTAPPED DATA</a:t>
            </a:r>
            <a:endParaRPr lang="en-US" sz="5400" b="0" cap="none" spc="0" dirty="0">
              <a:ln w="0">
                <a:solidFill>
                  <a:schemeClr val="tx1"/>
                </a:solidFill>
              </a:ln>
              <a:solidFill>
                <a:schemeClr val="tx1"/>
              </a:solidFill>
              <a:effectLst>
                <a:outerShdw blurRad="38100" dist="19050" dir="2700000" algn="tl" rotWithShape="0">
                  <a:schemeClr val="dk1">
                    <a:alpha val="40000"/>
                  </a:schemeClr>
                </a:outerShdw>
              </a:effectLst>
            </a:endParaRPr>
          </a:p>
        </p:txBody>
      </p:sp>
      <p:pic>
        <p:nvPicPr>
          <p:cNvPr id="17" name="Picture 10" descr="Instagram-Logo 2017 - Camel Productions Website">
            <a:extLst>
              <a:ext uri="{FF2B5EF4-FFF2-40B4-BE49-F238E27FC236}">
                <a16:creationId xmlns:a16="http://schemas.microsoft.com/office/drawing/2014/main" id="{4EFC35F1-6A62-4D98-BC65-0D4D75875C3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35867" y="1055789"/>
            <a:ext cx="625637" cy="62563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Facebook - Log In or Sign Up">
            <a:extLst>
              <a:ext uri="{FF2B5EF4-FFF2-40B4-BE49-F238E27FC236}">
                <a16:creationId xmlns:a16="http://schemas.microsoft.com/office/drawing/2014/main" id="{C1291EED-A2B0-49F9-B299-95DD2B14885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27658" y="1116416"/>
            <a:ext cx="528659" cy="52865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4" descr="RTINGS.com - Forbes Finds">
            <a:extLst>
              <a:ext uri="{FF2B5EF4-FFF2-40B4-BE49-F238E27FC236}">
                <a16:creationId xmlns:a16="http://schemas.microsoft.com/office/drawing/2014/main" id="{5BB33999-208F-4ADF-84EF-37D815148A3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95575" y="1836217"/>
            <a:ext cx="568366" cy="56836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TechRadar (@techradar) / Twitter">
            <a:extLst>
              <a:ext uri="{FF2B5EF4-FFF2-40B4-BE49-F238E27FC236}">
                <a16:creationId xmlns:a16="http://schemas.microsoft.com/office/drawing/2014/main" id="{D0E12A55-A882-4963-B69F-B5F92FB97EF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44904" y="1836216"/>
            <a:ext cx="576708" cy="57670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Mobile WEBSITE Reddit is not loading, and is stuck on the pulsing red  circle (reddit logo). : r/help">
            <a:extLst>
              <a:ext uri="{FF2B5EF4-FFF2-40B4-BE49-F238E27FC236}">
                <a16:creationId xmlns:a16="http://schemas.microsoft.com/office/drawing/2014/main" id="{E2646B78-C774-48C0-90DF-A3A96ADA10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53470" y="1094472"/>
            <a:ext cx="576708" cy="5767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Medium">
            <a:extLst>
              <a:ext uri="{FF2B5EF4-FFF2-40B4-BE49-F238E27FC236}">
                <a16:creationId xmlns:a16="http://schemas.microsoft.com/office/drawing/2014/main" id="{56CEA758-DF16-43B9-9785-9841085DFF5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32390" y="2577960"/>
            <a:ext cx="1083292" cy="56872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8" descr="straits-times-logo - Anja Humljan | Human Architect">
            <a:extLst>
              <a:ext uri="{FF2B5EF4-FFF2-40B4-BE49-F238E27FC236}">
                <a16:creationId xmlns:a16="http://schemas.microsoft.com/office/drawing/2014/main" id="{0703F8FB-6C28-4177-913D-B7AE8BC5E64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14127" y="1836215"/>
            <a:ext cx="568367" cy="568367"/>
          </a:xfrm>
          <a:prstGeom prst="rect">
            <a:avLst/>
          </a:prstGeom>
          <a:noFill/>
          <a:extLst>
            <a:ext uri="{909E8E84-426E-40DD-AFC4-6F175D3DCCD1}">
              <a14:hiddenFill xmlns:a14="http://schemas.microsoft.com/office/drawing/2010/main">
                <a:solidFill>
                  <a:srgbClr val="FFFFFF"/>
                </a:solidFill>
              </a14:hiddenFill>
            </a:ext>
          </a:extLst>
        </p:spPr>
      </p:pic>
      <p:sp>
        <p:nvSpPr>
          <p:cNvPr id="30" name="Title 3">
            <a:extLst>
              <a:ext uri="{FF2B5EF4-FFF2-40B4-BE49-F238E27FC236}">
                <a16:creationId xmlns:a16="http://schemas.microsoft.com/office/drawing/2014/main" id="{92566324-6D7A-4135-8A5E-4C95963440FB}"/>
              </a:ext>
            </a:extLst>
          </p:cNvPr>
          <p:cNvSpPr txBox="1">
            <a:spLocks/>
          </p:cNvSpPr>
          <p:nvPr/>
        </p:nvSpPr>
        <p:spPr>
          <a:xfrm>
            <a:off x="1371600" y="137068"/>
            <a:ext cx="9601200" cy="676553"/>
          </a:xfrm>
          <a:prstGeom prst="rect">
            <a:avLst/>
          </a:prstGeom>
        </p:spPr>
        <p:txBody>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lgn="ctr"/>
            <a:r>
              <a:rPr lang="en-SG" u="sng" dirty="0"/>
              <a:t>The Problem</a:t>
            </a:r>
          </a:p>
        </p:txBody>
      </p:sp>
    </p:spTree>
    <p:extLst>
      <p:ext uri="{BB962C8B-B14F-4D97-AF65-F5344CB8AC3E}">
        <p14:creationId xmlns:p14="http://schemas.microsoft.com/office/powerpoint/2010/main" val="1170147052"/>
      </p:ext>
    </p:extLst>
  </p:cSld>
  <p:clrMapOvr>
    <a:masterClrMapping/>
  </p:clrMapOvr>
  <p:transition>
    <p:fade/>
  </p:transition>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FD9A38F-9A2C-42E5-9013-4C4B1FFCB4F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C45FB24-BEC6-4D44-888B-84AEBBA2DC09}">
  <ds:schemaRefs>
    <ds:schemaRef ds:uri="http://schemas.microsoft.com/sharepoint/v3/contenttype/forms"/>
  </ds:schemaRefs>
</ds:datastoreItem>
</file>

<file path=customXml/itemProps3.xml><?xml version="1.0" encoding="utf-8"?>
<ds:datastoreItem xmlns:ds="http://schemas.openxmlformats.org/officeDocument/2006/customXml" ds:itemID="{07ECF6D8-9EA4-45A1-AFEB-B7C326AF08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Crop design</Template>
  <TotalTime>505</TotalTime>
  <Words>1167</Words>
  <Application>Microsoft Office PowerPoint</Application>
  <PresentationFormat>Widescreen</PresentationFormat>
  <Paragraphs>165</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Calibri</vt:lpstr>
      <vt:lpstr>Courier New</vt:lpstr>
      <vt:lpstr>Franklin Gothic Book</vt:lpstr>
      <vt:lpstr>Helvetica Neue</vt:lpstr>
      <vt:lpstr>Crop</vt:lpstr>
      <vt:lpstr>Sentiment analysis of movie reviews</vt:lpstr>
      <vt:lpstr>Agenda</vt:lpstr>
      <vt:lpstr>Introduction</vt:lpstr>
      <vt:lpstr>“Any business is obliged to understand their clients, their needs, opinions, and their satisfaction with the product.”</vt:lpstr>
      <vt:lpstr>FEEDBACK IS IMPORTANT</vt:lpstr>
      <vt:lpstr>Feedback</vt:lpstr>
      <vt:lpstr>Opinion Mining &amp; Collection of Data</vt:lpstr>
      <vt:lpstr>Content Creators</vt:lpstr>
      <vt:lpstr>PowerPoint Presentation</vt:lpstr>
      <vt:lpstr>solution</vt:lpstr>
      <vt:lpstr>NLP: SENTIMENT ANALYSIS</vt:lpstr>
      <vt:lpstr>PowerPoint Presentation</vt:lpstr>
      <vt:lpstr>Data Analysis  Dataset: IMDB Movie Reviews</vt:lpstr>
      <vt:lpstr>Data Cleaning</vt:lpstr>
      <vt:lpstr>EDA (With removal of stopwords)</vt:lpstr>
      <vt:lpstr>Most common phrases in both polarities</vt:lpstr>
      <vt:lpstr>EDA (Without removal of stopwords)</vt:lpstr>
      <vt:lpstr>Evaluation Metrics</vt:lpstr>
      <vt:lpstr>Lexicon-based Models</vt:lpstr>
      <vt:lpstr>Lexicon Models: Incorrect Predictions</vt:lpstr>
      <vt:lpstr>Lexicon Models: Evaluation</vt:lpstr>
      <vt:lpstr>Machine Learning Models</vt:lpstr>
      <vt:lpstr>ML Models: Evaluation</vt:lpstr>
      <vt:lpstr>ML Models: ROC AUC Curves</vt:lpstr>
      <vt:lpstr>Deep Learning Models: RNN</vt:lpstr>
      <vt:lpstr>Conclusion &amp; Further Improvements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of movie reviews</dc:title>
  <dc:creator>Matthew Lio Chin Siu</dc:creator>
  <cp:lastModifiedBy>Matthew Lio Chin Siu</cp:lastModifiedBy>
  <cp:revision>13</cp:revision>
  <dcterms:created xsi:type="dcterms:W3CDTF">2022-02-28T10:46:53Z</dcterms:created>
  <dcterms:modified xsi:type="dcterms:W3CDTF">2022-03-01T21:00:19Z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